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Lst>
  <p:notesMasterIdLst>
    <p:notesMasterId r:id="rId18"/>
  </p:notesMasterIdLst>
  <p:sldIdLst>
    <p:sldId id="270" r:id="rId5"/>
    <p:sldId id="3050" r:id="rId6"/>
    <p:sldId id="3066" r:id="rId7"/>
    <p:sldId id="3070" r:id="rId8"/>
    <p:sldId id="3067" r:id="rId9"/>
    <p:sldId id="3065" r:id="rId10"/>
    <p:sldId id="3048" r:id="rId11"/>
    <p:sldId id="3064" r:id="rId12"/>
    <p:sldId id="3069" r:id="rId13"/>
    <p:sldId id="262" r:id="rId14"/>
    <p:sldId id="3068" r:id="rId15"/>
    <p:sldId id="3071"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9787"/>
    <a:srgbClr val="4FC2C0"/>
    <a:srgbClr val="064961"/>
    <a:srgbClr val="E48126"/>
    <a:srgbClr val="B12524"/>
    <a:srgbClr val="178A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E099AF-1ED0-4488-9183-AC2412229E78}" v="37" dt="2023-08-27T18:55:40.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97" autoAdjust="0"/>
    <p:restoredTop sz="70072" autoAdjust="0"/>
  </p:normalViewPr>
  <p:slideViewPr>
    <p:cSldViewPr snapToGrid="0">
      <p:cViewPr varScale="1">
        <p:scale>
          <a:sx n="75" d="100"/>
          <a:sy n="75" d="100"/>
        </p:scale>
        <p:origin x="1008" y="48"/>
      </p:cViewPr>
      <p:guideLst/>
    </p:cSldViewPr>
  </p:slideViewPr>
  <p:notesTextViewPr>
    <p:cViewPr>
      <p:scale>
        <a:sx n="1" d="1"/>
        <a:sy n="1" d="1"/>
      </p:scale>
      <p:origin x="0" y="0"/>
    </p:cViewPr>
  </p:notesTextViewPr>
  <p:notesViewPr>
    <p:cSldViewPr snapToGrid="0">
      <p:cViewPr varScale="1">
        <p:scale>
          <a:sx n="57" d="100"/>
          <a:sy n="57" d="100"/>
        </p:scale>
        <p:origin x="2990"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zales, Janis , ECECD" userId="61e1aaf3-8874-4b8a-b579-7f2f1ad39f46" providerId="ADAL" clId="{CAE099AF-1ED0-4488-9183-AC2412229E78}"/>
    <pc:docChg chg="undo custSel addSld delSld modSld sldOrd delMainMaster">
      <pc:chgData name="Gonzales, Janis , ECECD" userId="61e1aaf3-8874-4b8a-b579-7f2f1ad39f46" providerId="ADAL" clId="{CAE099AF-1ED0-4488-9183-AC2412229E78}" dt="2023-08-27T18:56:11.179" v="3320" actId="478"/>
      <pc:docMkLst>
        <pc:docMk/>
      </pc:docMkLst>
      <pc:sldChg chg="modSp mod">
        <pc:chgData name="Gonzales, Janis , ECECD" userId="61e1aaf3-8874-4b8a-b579-7f2f1ad39f46" providerId="ADAL" clId="{CAE099AF-1ED0-4488-9183-AC2412229E78}" dt="2023-08-26T22:52:55.009" v="1035" actId="1076"/>
        <pc:sldMkLst>
          <pc:docMk/>
          <pc:sldMk cId="687332780" sldId="262"/>
        </pc:sldMkLst>
        <pc:spChg chg="mod">
          <ac:chgData name="Gonzales, Janis , ECECD" userId="61e1aaf3-8874-4b8a-b579-7f2f1ad39f46" providerId="ADAL" clId="{CAE099AF-1ED0-4488-9183-AC2412229E78}" dt="2023-08-26T22:52:55.009" v="1035" actId="1076"/>
          <ac:spMkLst>
            <pc:docMk/>
            <pc:sldMk cId="687332780" sldId="262"/>
            <ac:spMk id="3" creationId="{CAF7D2A5-3755-EB49-95EE-0594B5D53AF4}"/>
          </ac:spMkLst>
        </pc:spChg>
      </pc:sldChg>
      <pc:sldChg chg="delSp modSp mod">
        <pc:chgData name="Gonzales, Janis , ECECD" userId="61e1aaf3-8874-4b8a-b579-7f2f1ad39f46" providerId="ADAL" clId="{CAE099AF-1ED0-4488-9183-AC2412229E78}" dt="2023-08-26T22:22:09.979" v="6" actId="27636"/>
        <pc:sldMkLst>
          <pc:docMk/>
          <pc:sldMk cId="3478996604" sldId="270"/>
        </pc:sldMkLst>
        <pc:spChg chg="mod">
          <ac:chgData name="Gonzales, Janis , ECECD" userId="61e1aaf3-8874-4b8a-b579-7f2f1ad39f46" providerId="ADAL" clId="{CAE099AF-1ED0-4488-9183-AC2412229E78}" dt="2023-08-26T22:22:09.979" v="6" actId="27636"/>
          <ac:spMkLst>
            <pc:docMk/>
            <pc:sldMk cId="3478996604" sldId="270"/>
            <ac:spMk id="2" creationId="{2485D124-B421-F546-9C79-FC28F69F5539}"/>
          </ac:spMkLst>
        </pc:spChg>
        <pc:spChg chg="del">
          <ac:chgData name="Gonzales, Janis , ECECD" userId="61e1aaf3-8874-4b8a-b579-7f2f1ad39f46" providerId="ADAL" clId="{CAE099AF-1ED0-4488-9183-AC2412229E78}" dt="2023-08-26T22:21:49.505" v="0" actId="478"/>
          <ac:spMkLst>
            <pc:docMk/>
            <pc:sldMk cId="3478996604" sldId="270"/>
            <ac:spMk id="5" creationId="{16B02AEE-047D-6B3C-EF9C-2C7807FADE6F}"/>
          </ac:spMkLst>
        </pc:spChg>
      </pc:sldChg>
      <pc:sldChg chg="del">
        <pc:chgData name="Gonzales, Janis , ECECD" userId="61e1aaf3-8874-4b8a-b579-7f2f1ad39f46" providerId="ADAL" clId="{CAE099AF-1ED0-4488-9183-AC2412229E78}" dt="2023-08-26T22:51:14.890" v="870" actId="2696"/>
        <pc:sldMkLst>
          <pc:docMk/>
          <pc:sldMk cId="1610481951" sldId="289"/>
        </pc:sldMkLst>
      </pc:sldChg>
      <pc:sldChg chg="del">
        <pc:chgData name="Gonzales, Janis , ECECD" userId="61e1aaf3-8874-4b8a-b579-7f2f1ad39f46" providerId="ADAL" clId="{CAE099AF-1ED0-4488-9183-AC2412229E78}" dt="2023-08-26T22:51:27.036" v="871" actId="2696"/>
        <pc:sldMkLst>
          <pc:docMk/>
          <pc:sldMk cId="2904831019" sldId="3044"/>
        </pc:sldMkLst>
      </pc:sldChg>
      <pc:sldChg chg="del">
        <pc:chgData name="Gonzales, Janis , ECECD" userId="61e1aaf3-8874-4b8a-b579-7f2f1ad39f46" providerId="ADAL" clId="{CAE099AF-1ED0-4488-9183-AC2412229E78}" dt="2023-08-26T22:51:04.987" v="868" actId="2696"/>
        <pc:sldMkLst>
          <pc:docMk/>
          <pc:sldMk cId="3008100460" sldId="3045"/>
        </pc:sldMkLst>
      </pc:sldChg>
      <pc:sldChg chg="del">
        <pc:chgData name="Gonzales, Janis , ECECD" userId="61e1aaf3-8874-4b8a-b579-7f2f1ad39f46" providerId="ADAL" clId="{CAE099AF-1ED0-4488-9183-AC2412229E78}" dt="2023-08-26T22:51:27.036" v="871" actId="2696"/>
        <pc:sldMkLst>
          <pc:docMk/>
          <pc:sldMk cId="3572794708" sldId="3046"/>
        </pc:sldMkLst>
      </pc:sldChg>
      <pc:sldChg chg="del">
        <pc:chgData name="Gonzales, Janis , ECECD" userId="61e1aaf3-8874-4b8a-b579-7f2f1ad39f46" providerId="ADAL" clId="{CAE099AF-1ED0-4488-9183-AC2412229E78}" dt="2023-08-26T22:29:46.202" v="272" actId="2696"/>
        <pc:sldMkLst>
          <pc:docMk/>
          <pc:sldMk cId="557583544" sldId="3047"/>
        </pc:sldMkLst>
      </pc:sldChg>
      <pc:sldChg chg="modSp mod modNotes modNotesTx">
        <pc:chgData name="Gonzales, Janis , ECECD" userId="61e1aaf3-8874-4b8a-b579-7f2f1ad39f46" providerId="ADAL" clId="{CAE099AF-1ED0-4488-9183-AC2412229E78}" dt="2023-08-27T18:52:16.870" v="3311" actId="20577"/>
        <pc:sldMkLst>
          <pc:docMk/>
          <pc:sldMk cId="2347226739" sldId="3048"/>
        </pc:sldMkLst>
        <pc:spChg chg="mod">
          <ac:chgData name="Gonzales, Janis , ECECD" userId="61e1aaf3-8874-4b8a-b579-7f2f1ad39f46" providerId="ADAL" clId="{CAE099AF-1ED0-4488-9183-AC2412229E78}" dt="2023-08-27T18:52:16.870" v="3311" actId="20577"/>
          <ac:spMkLst>
            <pc:docMk/>
            <pc:sldMk cId="2347226739" sldId="3048"/>
            <ac:spMk id="3" creationId="{7E395C7D-DFB8-30D5-C62F-9BE587711CB7}"/>
          </ac:spMkLst>
        </pc:spChg>
        <pc:spChg chg="mod">
          <ac:chgData name="Gonzales, Janis , ECECD" userId="61e1aaf3-8874-4b8a-b579-7f2f1ad39f46" providerId="ADAL" clId="{CAE099AF-1ED0-4488-9183-AC2412229E78}" dt="2023-08-26T22:29:04.861" v="258" actId="27636"/>
          <ac:spMkLst>
            <pc:docMk/>
            <pc:sldMk cId="2347226739" sldId="3048"/>
            <ac:spMk id="4" creationId="{D21A250A-B012-E7BC-FD24-CD6EF3B0298F}"/>
          </ac:spMkLst>
        </pc:spChg>
        <pc:picChg chg="mod">
          <ac:chgData name="Gonzales, Janis , ECECD" userId="61e1aaf3-8874-4b8a-b579-7f2f1ad39f46" providerId="ADAL" clId="{CAE099AF-1ED0-4488-9183-AC2412229E78}" dt="2023-08-26T22:25:21.977" v="122" actId="1076"/>
          <ac:picMkLst>
            <pc:docMk/>
            <pc:sldMk cId="2347226739" sldId="3048"/>
            <ac:picMk id="5122" creationId="{E3622712-8DC5-BDF3-2051-5A6DBF0AA33A}"/>
          </ac:picMkLst>
        </pc:picChg>
      </pc:sldChg>
      <pc:sldChg chg="del">
        <pc:chgData name="Gonzales, Janis , ECECD" userId="61e1aaf3-8874-4b8a-b579-7f2f1ad39f46" providerId="ADAL" clId="{CAE099AF-1ED0-4488-9183-AC2412229E78}" dt="2023-08-26T22:51:00.085" v="867" actId="2696"/>
        <pc:sldMkLst>
          <pc:docMk/>
          <pc:sldMk cId="2299856246" sldId="3049"/>
        </pc:sldMkLst>
      </pc:sldChg>
      <pc:sldChg chg="addSp delSp modSp mod ord modNotesTx">
        <pc:chgData name="Gonzales, Janis , ECECD" userId="61e1aaf3-8874-4b8a-b579-7f2f1ad39f46" providerId="ADAL" clId="{CAE099AF-1ED0-4488-9183-AC2412229E78}" dt="2023-08-27T00:05:11.567" v="2678" actId="20577"/>
        <pc:sldMkLst>
          <pc:docMk/>
          <pc:sldMk cId="1047144991" sldId="3050"/>
        </pc:sldMkLst>
        <pc:spChg chg="mod">
          <ac:chgData name="Gonzales, Janis , ECECD" userId="61e1aaf3-8874-4b8a-b579-7f2f1ad39f46" providerId="ADAL" clId="{CAE099AF-1ED0-4488-9183-AC2412229E78}" dt="2023-08-27T00:04:48.113" v="2576" actId="20577"/>
          <ac:spMkLst>
            <pc:docMk/>
            <pc:sldMk cId="1047144991" sldId="3050"/>
            <ac:spMk id="2" creationId="{7A019ABE-9F5F-0D8A-9B28-8066AABD57A4}"/>
          </ac:spMkLst>
        </pc:spChg>
        <pc:spChg chg="del mod">
          <ac:chgData name="Gonzales, Janis , ECECD" userId="61e1aaf3-8874-4b8a-b579-7f2f1ad39f46" providerId="ADAL" clId="{CAE099AF-1ED0-4488-9183-AC2412229E78}" dt="2023-08-27T00:04:36.796" v="2563" actId="478"/>
          <ac:spMkLst>
            <pc:docMk/>
            <pc:sldMk cId="1047144991" sldId="3050"/>
            <ac:spMk id="6" creationId="{36A47467-8322-50FA-F349-EB8F10AF7D7D}"/>
          </ac:spMkLst>
        </pc:spChg>
        <pc:picChg chg="add mod">
          <ac:chgData name="Gonzales, Janis , ECECD" userId="61e1aaf3-8874-4b8a-b579-7f2f1ad39f46" providerId="ADAL" clId="{CAE099AF-1ED0-4488-9183-AC2412229E78}" dt="2023-08-27T00:04:42.765" v="2564" actId="1076"/>
          <ac:picMkLst>
            <pc:docMk/>
            <pc:sldMk cId="1047144991" sldId="3050"/>
            <ac:picMk id="1026" creationId="{0E2432DD-53FF-B735-CF18-1C753F0FD7AD}"/>
          </ac:picMkLst>
        </pc:picChg>
        <pc:picChg chg="del mod">
          <ac:chgData name="Gonzales, Janis , ECECD" userId="61e1aaf3-8874-4b8a-b579-7f2f1ad39f46" providerId="ADAL" clId="{CAE099AF-1ED0-4488-9183-AC2412229E78}" dt="2023-08-26T23:40:14.654" v="1755" actId="21"/>
          <ac:picMkLst>
            <pc:docMk/>
            <pc:sldMk cId="1047144991" sldId="3050"/>
            <ac:picMk id="7170" creationId="{D81B74D7-A38B-3E14-7202-2B05E4DFC855}"/>
          </ac:picMkLst>
        </pc:picChg>
      </pc:sldChg>
      <pc:sldChg chg="del">
        <pc:chgData name="Gonzales, Janis , ECECD" userId="61e1aaf3-8874-4b8a-b579-7f2f1ad39f46" providerId="ADAL" clId="{CAE099AF-1ED0-4488-9183-AC2412229E78}" dt="2023-08-26T22:51:11.213" v="869" actId="2696"/>
        <pc:sldMkLst>
          <pc:docMk/>
          <pc:sldMk cId="3734409024" sldId="3051"/>
        </pc:sldMkLst>
      </pc:sldChg>
      <pc:sldChg chg="del">
        <pc:chgData name="Gonzales, Janis , ECECD" userId="61e1aaf3-8874-4b8a-b579-7f2f1ad39f46" providerId="ADAL" clId="{CAE099AF-1ED0-4488-9183-AC2412229E78}" dt="2023-08-26T22:31:32.683" v="273" actId="2696"/>
        <pc:sldMkLst>
          <pc:docMk/>
          <pc:sldMk cId="1932270084" sldId="3052"/>
        </pc:sldMkLst>
      </pc:sldChg>
      <pc:sldChg chg="del">
        <pc:chgData name="Gonzales, Janis , ECECD" userId="61e1aaf3-8874-4b8a-b579-7f2f1ad39f46" providerId="ADAL" clId="{CAE099AF-1ED0-4488-9183-AC2412229E78}" dt="2023-08-26T22:31:32.683" v="273" actId="2696"/>
        <pc:sldMkLst>
          <pc:docMk/>
          <pc:sldMk cId="3313123078" sldId="3053"/>
        </pc:sldMkLst>
      </pc:sldChg>
      <pc:sldChg chg="del">
        <pc:chgData name="Gonzales, Janis , ECECD" userId="61e1aaf3-8874-4b8a-b579-7f2f1ad39f46" providerId="ADAL" clId="{CAE099AF-1ED0-4488-9183-AC2412229E78}" dt="2023-08-26T22:31:32.683" v="273" actId="2696"/>
        <pc:sldMkLst>
          <pc:docMk/>
          <pc:sldMk cId="3539913243" sldId="3054"/>
        </pc:sldMkLst>
      </pc:sldChg>
      <pc:sldChg chg="del">
        <pc:chgData name="Gonzales, Janis , ECECD" userId="61e1aaf3-8874-4b8a-b579-7f2f1ad39f46" providerId="ADAL" clId="{CAE099AF-1ED0-4488-9183-AC2412229E78}" dt="2023-08-26T22:31:32.683" v="273" actId="2696"/>
        <pc:sldMkLst>
          <pc:docMk/>
          <pc:sldMk cId="2174320672" sldId="3055"/>
        </pc:sldMkLst>
      </pc:sldChg>
      <pc:sldChg chg="del">
        <pc:chgData name="Gonzales, Janis , ECECD" userId="61e1aaf3-8874-4b8a-b579-7f2f1ad39f46" providerId="ADAL" clId="{CAE099AF-1ED0-4488-9183-AC2412229E78}" dt="2023-08-26T22:31:32.683" v="273" actId="2696"/>
        <pc:sldMkLst>
          <pc:docMk/>
          <pc:sldMk cId="548901364" sldId="3056"/>
        </pc:sldMkLst>
      </pc:sldChg>
      <pc:sldChg chg="del">
        <pc:chgData name="Gonzales, Janis , ECECD" userId="61e1aaf3-8874-4b8a-b579-7f2f1ad39f46" providerId="ADAL" clId="{CAE099AF-1ED0-4488-9183-AC2412229E78}" dt="2023-08-26T22:31:32.683" v="273" actId="2696"/>
        <pc:sldMkLst>
          <pc:docMk/>
          <pc:sldMk cId="3012136643" sldId="3057"/>
        </pc:sldMkLst>
      </pc:sldChg>
      <pc:sldChg chg="del">
        <pc:chgData name="Gonzales, Janis , ECECD" userId="61e1aaf3-8874-4b8a-b579-7f2f1ad39f46" providerId="ADAL" clId="{CAE099AF-1ED0-4488-9183-AC2412229E78}" dt="2023-08-26T22:31:32.683" v="273" actId="2696"/>
        <pc:sldMkLst>
          <pc:docMk/>
          <pc:sldMk cId="2929770660" sldId="3058"/>
        </pc:sldMkLst>
      </pc:sldChg>
      <pc:sldChg chg="del">
        <pc:chgData name="Gonzales, Janis , ECECD" userId="61e1aaf3-8874-4b8a-b579-7f2f1ad39f46" providerId="ADAL" clId="{CAE099AF-1ED0-4488-9183-AC2412229E78}" dt="2023-08-26T22:31:32.683" v="273" actId="2696"/>
        <pc:sldMkLst>
          <pc:docMk/>
          <pc:sldMk cId="4019571904" sldId="3059"/>
        </pc:sldMkLst>
      </pc:sldChg>
      <pc:sldChg chg="del">
        <pc:chgData name="Gonzales, Janis , ECECD" userId="61e1aaf3-8874-4b8a-b579-7f2f1ad39f46" providerId="ADAL" clId="{CAE099AF-1ED0-4488-9183-AC2412229E78}" dt="2023-08-26T22:31:32.683" v="273" actId="2696"/>
        <pc:sldMkLst>
          <pc:docMk/>
          <pc:sldMk cId="2868016030" sldId="3060"/>
        </pc:sldMkLst>
      </pc:sldChg>
      <pc:sldChg chg="del">
        <pc:chgData name="Gonzales, Janis , ECECD" userId="61e1aaf3-8874-4b8a-b579-7f2f1ad39f46" providerId="ADAL" clId="{CAE099AF-1ED0-4488-9183-AC2412229E78}" dt="2023-08-26T22:31:32.683" v="273" actId="2696"/>
        <pc:sldMkLst>
          <pc:docMk/>
          <pc:sldMk cId="2138511682" sldId="3061"/>
        </pc:sldMkLst>
      </pc:sldChg>
      <pc:sldChg chg="del">
        <pc:chgData name="Gonzales, Janis , ECECD" userId="61e1aaf3-8874-4b8a-b579-7f2f1ad39f46" providerId="ADAL" clId="{CAE099AF-1ED0-4488-9183-AC2412229E78}" dt="2023-08-26T22:31:32.683" v="273" actId="2696"/>
        <pc:sldMkLst>
          <pc:docMk/>
          <pc:sldMk cId="1755986041" sldId="3062"/>
        </pc:sldMkLst>
      </pc:sldChg>
      <pc:sldChg chg="del">
        <pc:chgData name="Gonzales, Janis , ECECD" userId="61e1aaf3-8874-4b8a-b579-7f2f1ad39f46" providerId="ADAL" clId="{CAE099AF-1ED0-4488-9183-AC2412229E78}" dt="2023-08-26T22:31:53.262" v="274" actId="2696"/>
        <pc:sldMkLst>
          <pc:docMk/>
          <pc:sldMk cId="2279749035" sldId="3063"/>
        </pc:sldMkLst>
      </pc:sldChg>
      <pc:sldChg chg="addSp delSp modSp new mod modClrScheme chgLayout modNotesTx">
        <pc:chgData name="Gonzales, Janis , ECECD" userId="61e1aaf3-8874-4b8a-b579-7f2f1ad39f46" providerId="ADAL" clId="{CAE099AF-1ED0-4488-9183-AC2412229E78}" dt="2023-08-26T23:22:47.350" v="1480" actId="14100"/>
        <pc:sldMkLst>
          <pc:docMk/>
          <pc:sldMk cId="2019094024" sldId="3064"/>
        </pc:sldMkLst>
        <pc:spChg chg="mod ord">
          <ac:chgData name="Gonzales, Janis , ECECD" userId="61e1aaf3-8874-4b8a-b579-7f2f1ad39f46" providerId="ADAL" clId="{CAE099AF-1ED0-4488-9183-AC2412229E78}" dt="2023-08-26T23:22:47.350" v="1480" actId="14100"/>
          <ac:spMkLst>
            <pc:docMk/>
            <pc:sldMk cId="2019094024" sldId="3064"/>
            <ac:spMk id="2" creationId="{F7A78229-3DFA-CCCE-085F-D9C1893EF9D7}"/>
          </ac:spMkLst>
        </pc:spChg>
        <pc:spChg chg="add mod ord">
          <ac:chgData name="Gonzales, Janis , ECECD" userId="61e1aaf3-8874-4b8a-b579-7f2f1ad39f46" providerId="ADAL" clId="{CAE099AF-1ED0-4488-9183-AC2412229E78}" dt="2023-08-26T23:22:43.978" v="1479" actId="1076"/>
          <ac:spMkLst>
            <pc:docMk/>
            <pc:sldMk cId="2019094024" sldId="3064"/>
            <ac:spMk id="3" creationId="{D470B1EE-9BD7-A357-30FA-2F8C5E00B2A0}"/>
          </ac:spMkLst>
        </pc:spChg>
        <pc:spChg chg="add del mod ord">
          <ac:chgData name="Gonzales, Janis , ECECD" userId="61e1aaf3-8874-4b8a-b579-7f2f1ad39f46" providerId="ADAL" clId="{CAE099AF-1ED0-4488-9183-AC2412229E78}" dt="2023-08-26T23:18:17.515" v="1439" actId="478"/>
          <ac:spMkLst>
            <pc:docMk/>
            <pc:sldMk cId="2019094024" sldId="3064"/>
            <ac:spMk id="4" creationId="{8E82DB03-363D-B2D0-05B1-8E43071F2622}"/>
          </ac:spMkLst>
        </pc:spChg>
        <pc:picChg chg="add mod">
          <ac:chgData name="Gonzales, Janis , ECECD" userId="61e1aaf3-8874-4b8a-b579-7f2f1ad39f46" providerId="ADAL" clId="{CAE099AF-1ED0-4488-9183-AC2412229E78}" dt="2023-08-26T23:18:22.149" v="1440"/>
          <ac:picMkLst>
            <pc:docMk/>
            <pc:sldMk cId="2019094024" sldId="3064"/>
            <ac:picMk id="5" creationId="{E34F976F-1239-FD82-A4BF-A3803E6A4B67}"/>
          </ac:picMkLst>
        </pc:picChg>
      </pc:sldChg>
      <pc:sldChg chg="addSp delSp modSp new mod modClrScheme chgLayout">
        <pc:chgData name="Gonzales, Janis , ECECD" userId="61e1aaf3-8874-4b8a-b579-7f2f1ad39f46" providerId="ADAL" clId="{CAE099AF-1ED0-4488-9183-AC2412229E78}" dt="2023-08-27T00:08:21.670" v="2899" actId="1076"/>
        <pc:sldMkLst>
          <pc:docMk/>
          <pc:sldMk cId="298367983" sldId="3065"/>
        </pc:sldMkLst>
        <pc:spChg chg="mod ord">
          <ac:chgData name="Gonzales, Janis , ECECD" userId="61e1aaf3-8874-4b8a-b579-7f2f1ad39f46" providerId="ADAL" clId="{CAE099AF-1ED0-4488-9183-AC2412229E78}" dt="2023-08-27T00:06:47.230" v="2825" actId="700"/>
          <ac:spMkLst>
            <pc:docMk/>
            <pc:sldMk cId="298367983" sldId="3065"/>
            <ac:spMk id="2" creationId="{4E457208-FDEE-00CB-EC0B-FB8FF7B7A416}"/>
          </ac:spMkLst>
        </pc:spChg>
        <pc:spChg chg="add mod ord">
          <ac:chgData name="Gonzales, Janis , ECECD" userId="61e1aaf3-8874-4b8a-b579-7f2f1ad39f46" providerId="ADAL" clId="{CAE099AF-1ED0-4488-9183-AC2412229E78}" dt="2023-08-27T00:07:49.720" v="2896" actId="20577"/>
          <ac:spMkLst>
            <pc:docMk/>
            <pc:sldMk cId="298367983" sldId="3065"/>
            <ac:spMk id="3" creationId="{F8595F54-E1D3-09ED-3985-85E31F936A3A}"/>
          </ac:spMkLst>
        </pc:spChg>
        <pc:spChg chg="add del mod ord">
          <ac:chgData name="Gonzales, Janis , ECECD" userId="61e1aaf3-8874-4b8a-b579-7f2f1ad39f46" providerId="ADAL" clId="{CAE099AF-1ED0-4488-9183-AC2412229E78}" dt="2023-08-27T00:08:16.309" v="2897"/>
          <ac:spMkLst>
            <pc:docMk/>
            <pc:sldMk cId="298367983" sldId="3065"/>
            <ac:spMk id="4" creationId="{17256445-F0EA-5688-32C9-81B13F6C09EB}"/>
          </ac:spMkLst>
        </pc:spChg>
        <pc:picChg chg="add mod">
          <ac:chgData name="Gonzales, Janis , ECECD" userId="61e1aaf3-8874-4b8a-b579-7f2f1ad39f46" providerId="ADAL" clId="{CAE099AF-1ED0-4488-9183-AC2412229E78}" dt="2023-08-27T00:08:21.670" v="2899" actId="1076"/>
          <ac:picMkLst>
            <pc:docMk/>
            <pc:sldMk cId="298367983" sldId="3065"/>
            <ac:picMk id="2050" creationId="{5A2D100D-8F3C-6397-1D70-BE695FA15C5B}"/>
          </ac:picMkLst>
        </pc:picChg>
      </pc:sldChg>
      <pc:sldChg chg="addSp delSp modSp new mod ord modClrScheme chgLayout modNotesTx">
        <pc:chgData name="Gonzales, Janis , ECECD" userId="61e1aaf3-8874-4b8a-b579-7f2f1ad39f46" providerId="ADAL" clId="{CAE099AF-1ED0-4488-9183-AC2412229E78}" dt="2023-08-27T18:49:59.207" v="3265" actId="20577"/>
        <pc:sldMkLst>
          <pc:docMk/>
          <pc:sldMk cId="3689458470" sldId="3066"/>
        </pc:sldMkLst>
        <pc:spChg chg="mod ord">
          <ac:chgData name="Gonzales, Janis , ECECD" userId="61e1aaf3-8874-4b8a-b579-7f2f1ad39f46" providerId="ADAL" clId="{CAE099AF-1ED0-4488-9183-AC2412229E78}" dt="2023-08-26T23:41:07.289" v="1760" actId="255"/>
          <ac:spMkLst>
            <pc:docMk/>
            <pc:sldMk cId="3689458470" sldId="3066"/>
            <ac:spMk id="2" creationId="{ACB5D70E-FC39-F1BB-095D-47DBFD69BCC8}"/>
          </ac:spMkLst>
        </pc:spChg>
        <pc:spChg chg="add mod ord">
          <ac:chgData name="Gonzales, Janis , ECECD" userId="61e1aaf3-8874-4b8a-b579-7f2f1ad39f46" providerId="ADAL" clId="{CAE099AF-1ED0-4488-9183-AC2412229E78}" dt="2023-08-27T18:49:59.207" v="3265" actId="20577"/>
          <ac:spMkLst>
            <pc:docMk/>
            <pc:sldMk cId="3689458470" sldId="3066"/>
            <ac:spMk id="3" creationId="{0D966F73-FC7D-CD78-BF1F-7325CF3C1D87}"/>
          </ac:spMkLst>
        </pc:spChg>
        <pc:spChg chg="add del mod ord">
          <ac:chgData name="Gonzales, Janis , ECECD" userId="61e1aaf3-8874-4b8a-b579-7f2f1ad39f46" providerId="ADAL" clId="{CAE099AF-1ED0-4488-9183-AC2412229E78}" dt="2023-08-26T23:40:20.664" v="1756" actId="478"/>
          <ac:spMkLst>
            <pc:docMk/>
            <pc:sldMk cId="3689458470" sldId="3066"/>
            <ac:spMk id="4" creationId="{0B96EF2E-C031-8C1F-30A0-BBECA4E85535}"/>
          </ac:spMkLst>
        </pc:spChg>
        <pc:picChg chg="add mod">
          <ac:chgData name="Gonzales, Janis , ECECD" userId="61e1aaf3-8874-4b8a-b579-7f2f1ad39f46" providerId="ADAL" clId="{CAE099AF-1ED0-4488-9183-AC2412229E78}" dt="2023-08-26T23:40:39.488" v="1757"/>
          <ac:picMkLst>
            <pc:docMk/>
            <pc:sldMk cId="3689458470" sldId="3066"/>
            <ac:picMk id="5" creationId="{4C83AFAC-49F5-0F8C-0261-2B7E9BC5DC7F}"/>
          </ac:picMkLst>
        </pc:picChg>
      </pc:sldChg>
      <pc:sldChg chg="addSp delSp modSp new mod">
        <pc:chgData name="Gonzales, Janis , ECECD" userId="61e1aaf3-8874-4b8a-b579-7f2f1ad39f46" providerId="ADAL" clId="{CAE099AF-1ED0-4488-9183-AC2412229E78}" dt="2023-08-26T22:50:44.733" v="866" actId="20577"/>
        <pc:sldMkLst>
          <pc:docMk/>
          <pc:sldMk cId="3700083783" sldId="3067"/>
        </pc:sldMkLst>
        <pc:spChg chg="mod">
          <ac:chgData name="Gonzales, Janis , ECECD" userId="61e1aaf3-8874-4b8a-b579-7f2f1ad39f46" providerId="ADAL" clId="{CAE099AF-1ED0-4488-9183-AC2412229E78}" dt="2023-08-26T22:47:15.606" v="750" actId="20577"/>
          <ac:spMkLst>
            <pc:docMk/>
            <pc:sldMk cId="3700083783" sldId="3067"/>
            <ac:spMk id="2" creationId="{33EB06CD-3CA0-9B9C-746B-7D67BF8F7052}"/>
          </ac:spMkLst>
        </pc:spChg>
        <pc:spChg chg="mod">
          <ac:chgData name="Gonzales, Janis , ECECD" userId="61e1aaf3-8874-4b8a-b579-7f2f1ad39f46" providerId="ADAL" clId="{CAE099AF-1ED0-4488-9183-AC2412229E78}" dt="2023-08-26T22:50:44.733" v="866" actId="20577"/>
          <ac:spMkLst>
            <pc:docMk/>
            <pc:sldMk cId="3700083783" sldId="3067"/>
            <ac:spMk id="3" creationId="{B38AAB80-97EA-5E78-DC4A-5EA84C8DB76E}"/>
          </ac:spMkLst>
        </pc:spChg>
        <pc:spChg chg="del">
          <ac:chgData name="Gonzales, Janis , ECECD" userId="61e1aaf3-8874-4b8a-b579-7f2f1ad39f46" providerId="ADAL" clId="{CAE099AF-1ED0-4488-9183-AC2412229E78}" dt="2023-08-26T22:48:17.815" v="754" actId="478"/>
          <ac:spMkLst>
            <pc:docMk/>
            <pc:sldMk cId="3700083783" sldId="3067"/>
            <ac:spMk id="4" creationId="{DF4B3DB8-19F5-91D2-E603-9237C63C1E8E}"/>
          </ac:spMkLst>
        </pc:spChg>
        <pc:picChg chg="add del mod">
          <ac:chgData name="Gonzales, Janis , ECECD" userId="61e1aaf3-8874-4b8a-b579-7f2f1ad39f46" providerId="ADAL" clId="{CAE099AF-1ED0-4488-9183-AC2412229E78}" dt="2023-08-26T22:48:12.964" v="753" actId="478"/>
          <ac:picMkLst>
            <pc:docMk/>
            <pc:sldMk cId="3700083783" sldId="3067"/>
            <ac:picMk id="5" creationId="{94CE0638-BC89-3B73-065C-119659825FAB}"/>
          </ac:picMkLst>
        </pc:picChg>
      </pc:sldChg>
      <pc:sldChg chg="addSp delSp modSp new mod modClrScheme chgLayout modNotesTx">
        <pc:chgData name="Gonzales, Janis , ECECD" userId="61e1aaf3-8874-4b8a-b579-7f2f1ad39f46" providerId="ADAL" clId="{CAE099AF-1ED0-4488-9183-AC2412229E78}" dt="2023-08-27T18:52:48.505" v="3313" actId="20577"/>
        <pc:sldMkLst>
          <pc:docMk/>
          <pc:sldMk cId="1675294566" sldId="3068"/>
        </pc:sldMkLst>
        <pc:spChg chg="mod ord">
          <ac:chgData name="Gonzales, Janis , ECECD" userId="61e1aaf3-8874-4b8a-b579-7f2f1ad39f46" providerId="ADAL" clId="{CAE099AF-1ED0-4488-9183-AC2412229E78}" dt="2023-08-27T18:52:48.505" v="3313" actId="20577"/>
          <ac:spMkLst>
            <pc:docMk/>
            <pc:sldMk cId="1675294566" sldId="3068"/>
            <ac:spMk id="2" creationId="{81099D7F-2ABF-0E0F-AA44-CDAB594311B2}"/>
          </ac:spMkLst>
        </pc:spChg>
        <pc:spChg chg="add del mod ord">
          <ac:chgData name="Gonzales, Janis , ECECD" userId="61e1aaf3-8874-4b8a-b579-7f2f1ad39f46" providerId="ADAL" clId="{CAE099AF-1ED0-4488-9183-AC2412229E78}" dt="2023-08-26T22:53:46.497" v="1088" actId="700"/>
          <ac:spMkLst>
            <pc:docMk/>
            <pc:sldMk cId="1675294566" sldId="3068"/>
            <ac:spMk id="3" creationId="{8D60055D-1AA7-C2B5-700A-F8524C1631DD}"/>
          </ac:spMkLst>
        </pc:spChg>
        <pc:spChg chg="add del mod ord">
          <ac:chgData name="Gonzales, Janis , ECECD" userId="61e1aaf3-8874-4b8a-b579-7f2f1ad39f46" providerId="ADAL" clId="{CAE099AF-1ED0-4488-9183-AC2412229E78}" dt="2023-08-26T22:53:46.497" v="1088" actId="700"/>
          <ac:spMkLst>
            <pc:docMk/>
            <pc:sldMk cId="1675294566" sldId="3068"/>
            <ac:spMk id="4" creationId="{B501E95A-C54C-9EFF-61D5-4A85C65FFECE}"/>
          </ac:spMkLst>
        </pc:spChg>
        <pc:spChg chg="add del mod ord">
          <ac:chgData name="Gonzales, Janis , ECECD" userId="61e1aaf3-8874-4b8a-b579-7f2f1ad39f46" providerId="ADAL" clId="{CAE099AF-1ED0-4488-9183-AC2412229E78}" dt="2023-08-26T22:53:46.497" v="1088" actId="700"/>
          <ac:spMkLst>
            <pc:docMk/>
            <pc:sldMk cId="1675294566" sldId="3068"/>
            <ac:spMk id="5" creationId="{B33D1BD0-DF2C-6466-5892-178498929497}"/>
          </ac:spMkLst>
        </pc:spChg>
        <pc:spChg chg="add del mod ord">
          <ac:chgData name="Gonzales, Janis , ECECD" userId="61e1aaf3-8874-4b8a-b579-7f2f1ad39f46" providerId="ADAL" clId="{CAE099AF-1ED0-4488-9183-AC2412229E78}" dt="2023-08-26T22:53:46.497" v="1088" actId="700"/>
          <ac:spMkLst>
            <pc:docMk/>
            <pc:sldMk cId="1675294566" sldId="3068"/>
            <ac:spMk id="6" creationId="{170172D7-5E05-ED1B-31FF-8998D357E177}"/>
          </ac:spMkLst>
        </pc:spChg>
        <pc:spChg chg="add mod ord">
          <ac:chgData name="Gonzales, Janis , ECECD" userId="61e1aaf3-8874-4b8a-b579-7f2f1ad39f46" providerId="ADAL" clId="{CAE099AF-1ED0-4488-9183-AC2412229E78}" dt="2023-08-26T22:59:14.672" v="1413" actId="20577"/>
          <ac:spMkLst>
            <pc:docMk/>
            <pc:sldMk cId="1675294566" sldId="3068"/>
            <ac:spMk id="7" creationId="{B0D7079A-1F17-A0AC-6046-06304588BBEE}"/>
          </ac:spMkLst>
        </pc:spChg>
        <pc:spChg chg="add del mod ord">
          <ac:chgData name="Gonzales, Janis , ECECD" userId="61e1aaf3-8874-4b8a-b579-7f2f1ad39f46" providerId="ADAL" clId="{CAE099AF-1ED0-4488-9183-AC2412229E78}" dt="2023-08-26T23:28:16.326" v="1506" actId="931"/>
          <ac:spMkLst>
            <pc:docMk/>
            <pc:sldMk cId="1675294566" sldId="3068"/>
            <ac:spMk id="8" creationId="{2E8261F9-7638-A44B-284F-C85D47BC78B0}"/>
          </ac:spMkLst>
        </pc:spChg>
        <pc:picChg chg="add mod">
          <ac:chgData name="Gonzales, Janis , ECECD" userId="61e1aaf3-8874-4b8a-b579-7f2f1ad39f46" providerId="ADAL" clId="{CAE099AF-1ED0-4488-9183-AC2412229E78}" dt="2023-08-26T23:28:27.339" v="1507" actId="1076"/>
          <ac:picMkLst>
            <pc:docMk/>
            <pc:sldMk cId="1675294566" sldId="3068"/>
            <ac:picMk id="10" creationId="{B3218E69-4CA1-C39E-B4DF-605B7F4B0429}"/>
          </ac:picMkLst>
        </pc:picChg>
      </pc:sldChg>
      <pc:sldChg chg="addSp delSp modSp new mod">
        <pc:chgData name="Gonzales, Janis , ECECD" userId="61e1aaf3-8874-4b8a-b579-7f2f1ad39f46" providerId="ADAL" clId="{CAE099AF-1ED0-4488-9183-AC2412229E78}" dt="2023-08-27T00:15:07.258" v="3147" actId="1076"/>
        <pc:sldMkLst>
          <pc:docMk/>
          <pc:sldMk cId="2684742739" sldId="3069"/>
        </pc:sldMkLst>
        <pc:spChg chg="mod">
          <ac:chgData name="Gonzales, Janis , ECECD" userId="61e1aaf3-8874-4b8a-b579-7f2f1ad39f46" providerId="ADAL" clId="{CAE099AF-1ED0-4488-9183-AC2412229E78}" dt="2023-08-26T23:23:49.692" v="1503" actId="20577"/>
          <ac:spMkLst>
            <pc:docMk/>
            <pc:sldMk cId="2684742739" sldId="3069"/>
            <ac:spMk id="2" creationId="{67E30773-6968-DDB5-8104-1B3364ED97EA}"/>
          </ac:spMkLst>
        </pc:spChg>
        <pc:spChg chg="mod">
          <ac:chgData name="Gonzales, Janis , ECECD" userId="61e1aaf3-8874-4b8a-b579-7f2f1ad39f46" providerId="ADAL" clId="{CAE099AF-1ED0-4488-9183-AC2412229E78}" dt="2023-08-27T00:12:55.861" v="3138" actId="20577"/>
          <ac:spMkLst>
            <pc:docMk/>
            <pc:sldMk cId="2684742739" sldId="3069"/>
            <ac:spMk id="3" creationId="{E1B12BBA-4838-33DF-2AC1-10AFF888BFAF}"/>
          </ac:spMkLst>
        </pc:spChg>
        <pc:spChg chg="del">
          <ac:chgData name="Gonzales, Janis , ECECD" userId="61e1aaf3-8874-4b8a-b579-7f2f1ad39f46" providerId="ADAL" clId="{CAE099AF-1ED0-4488-9183-AC2412229E78}" dt="2023-08-27T00:14:32.823" v="3141" actId="478"/>
          <ac:spMkLst>
            <pc:docMk/>
            <pc:sldMk cId="2684742739" sldId="3069"/>
            <ac:spMk id="4" creationId="{2E63A7D7-071E-9F96-8B9D-4F12FFE7A6CB}"/>
          </ac:spMkLst>
        </pc:spChg>
        <pc:picChg chg="add mod">
          <ac:chgData name="Gonzales, Janis , ECECD" userId="61e1aaf3-8874-4b8a-b579-7f2f1ad39f46" providerId="ADAL" clId="{CAE099AF-1ED0-4488-9183-AC2412229E78}" dt="2023-08-27T00:15:07.258" v="3147" actId="1076"/>
          <ac:picMkLst>
            <pc:docMk/>
            <pc:sldMk cId="2684742739" sldId="3069"/>
            <ac:picMk id="6" creationId="{5C73777D-EFE4-6469-6CAA-7E8BCA11A9D7}"/>
          </ac:picMkLst>
        </pc:picChg>
      </pc:sldChg>
      <pc:sldChg chg="addSp delSp modSp new mod modClrScheme chgLayout">
        <pc:chgData name="Gonzales, Janis , ECECD" userId="61e1aaf3-8874-4b8a-b579-7f2f1ad39f46" providerId="ADAL" clId="{CAE099AF-1ED0-4488-9183-AC2412229E78}" dt="2023-08-27T18:50:36.500" v="3275" actId="20577"/>
        <pc:sldMkLst>
          <pc:docMk/>
          <pc:sldMk cId="2290579068" sldId="3070"/>
        </pc:sldMkLst>
        <pc:spChg chg="del mod ord">
          <ac:chgData name="Gonzales, Janis , ECECD" userId="61e1aaf3-8874-4b8a-b579-7f2f1ad39f46" providerId="ADAL" clId="{CAE099AF-1ED0-4488-9183-AC2412229E78}" dt="2023-08-26T23:29:06.274" v="1509" actId="700"/>
          <ac:spMkLst>
            <pc:docMk/>
            <pc:sldMk cId="2290579068" sldId="3070"/>
            <ac:spMk id="2" creationId="{752671AE-1C73-20C1-70FF-7C8E5ECA16CC}"/>
          </ac:spMkLst>
        </pc:spChg>
        <pc:spChg chg="del mod ord">
          <ac:chgData name="Gonzales, Janis , ECECD" userId="61e1aaf3-8874-4b8a-b579-7f2f1ad39f46" providerId="ADAL" clId="{CAE099AF-1ED0-4488-9183-AC2412229E78}" dt="2023-08-26T23:29:06.274" v="1509" actId="700"/>
          <ac:spMkLst>
            <pc:docMk/>
            <pc:sldMk cId="2290579068" sldId="3070"/>
            <ac:spMk id="3" creationId="{529E5758-025A-10B4-1440-BD76946DEE07}"/>
          </ac:spMkLst>
        </pc:spChg>
        <pc:spChg chg="add mod ord">
          <ac:chgData name="Gonzales, Janis , ECECD" userId="61e1aaf3-8874-4b8a-b579-7f2f1ad39f46" providerId="ADAL" clId="{CAE099AF-1ED0-4488-9183-AC2412229E78}" dt="2023-08-26T23:30:55.565" v="1583" actId="14100"/>
          <ac:spMkLst>
            <pc:docMk/>
            <pc:sldMk cId="2290579068" sldId="3070"/>
            <ac:spMk id="4" creationId="{EF751929-FB75-7373-E1F8-4CD1CCB9E2E3}"/>
          </ac:spMkLst>
        </pc:spChg>
        <pc:spChg chg="add del mod ord">
          <ac:chgData name="Gonzales, Janis , ECECD" userId="61e1aaf3-8874-4b8a-b579-7f2f1ad39f46" providerId="ADAL" clId="{CAE099AF-1ED0-4488-9183-AC2412229E78}" dt="2023-08-26T23:30:12.372" v="1558" actId="931"/>
          <ac:spMkLst>
            <pc:docMk/>
            <pc:sldMk cId="2290579068" sldId="3070"/>
            <ac:spMk id="5" creationId="{67AB5252-A39A-1D2E-4EFB-4152C1427FAA}"/>
          </ac:spMkLst>
        </pc:spChg>
        <pc:spChg chg="add mod ord">
          <ac:chgData name="Gonzales, Janis , ECECD" userId="61e1aaf3-8874-4b8a-b579-7f2f1ad39f46" providerId="ADAL" clId="{CAE099AF-1ED0-4488-9183-AC2412229E78}" dt="2023-08-27T18:50:36.500" v="3275" actId="20577"/>
          <ac:spMkLst>
            <pc:docMk/>
            <pc:sldMk cId="2290579068" sldId="3070"/>
            <ac:spMk id="6" creationId="{F07BF9DE-92A7-00C5-0B9D-00F7C4324B66}"/>
          </ac:spMkLst>
        </pc:spChg>
        <pc:picChg chg="add mod">
          <ac:chgData name="Gonzales, Janis , ECECD" userId="61e1aaf3-8874-4b8a-b579-7f2f1ad39f46" providerId="ADAL" clId="{CAE099AF-1ED0-4488-9183-AC2412229E78}" dt="2023-08-26T23:37:50.742" v="1748" actId="14100"/>
          <ac:picMkLst>
            <pc:docMk/>
            <pc:sldMk cId="2290579068" sldId="3070"/>
            <ac:picMk id="8" creationId="{406B64C7-9236-B2B0-7481-E53795EEABB3}"/>
          </ac:picMkLst>
        </pc:picChg>
      </pc:sldChg>
      <pc:sldChg chg="addSp delSp modSp new mod">
        <pc:chgData name="Gonzales, Janis , ECECD" userId="61e1aaf3-8874-4b8a-b579-7f2f1ad39f46" providerId="ADAL" clId="{CAE099AF-1ED0-4488-9183-AC2412229E78}" dt="2023-08-27T18:56:11.179" v="3320" actId="478"/>
        <pc:sldMkLst>
          <pc:docMk/>
          <pc:sldMk cId="3216856328" sldId="3071"/>
        </pc:sldMkLst>
        <pc:spChg chg="mod">
          <ac:chgData name="Gonzales, Janis , ECECD" userId="61e1aaf3-8874-4b8a-b579-7f2f1ad39f46" providerId="ADAL" clId="{CAE099AF-1ED0-4488-9183-AC2412229E78}" dt="2023-08-26T23:55:12.626" v="2186" actId="20577"/>
          <ac:spMkLst>
            <pc:docMk/>
            <pc:sldMk cId="3216856328" sldId="3071"/>
            <ac:spMk id="2" creationId="{51ABAC6D-8CD2-2B02-B57D-2CA7313DAD90}"/>
          </ac:spMkLst>
        </pc:spChg>
        <pc:spChg chg="mod">
          <ac:chgData name="Gonzales, Janis , ECECD" userId="61e1aaf3-8874-4b8a-b579-7f2f1ad39f46" providerId="ADAL" clId="{CAE099AF-1ED0-4488-9183-AC2412229E78}" dt="2023-08-27T00:01:31.294" v="2450" actId="20577"/>
          <ac:spMkLst>
            <pc:docMk/>
            <pc:sldMk cId="3216856328" sldId="3071"/>
            <ac:spMk id="3" creationId="{6D88CAA3-FC6E-939C-06A7-BEF62DE3ED8D}"/>
          </ac:spMkLst>
        </pc:spChg>
        <pc:spChg chg="del">
          <ac:chgData name="Gonzales, Janis , ECECD" userId="61e1aaf3-8874-4b8a-b579-7f2f1ad39f46" providerId="ADAL" clId="{CAE099AF-1ED0-4488-9183-AC2412229E78}" dt="2023-08-27T18:53:28.175" v="3314" actId="478"/>
          <ac:spMkLst>
            <pc:docMk/>
            <pc:sldMk cId="3216856328" sldId="3071"/>
            <ac:spMk id="4" creationId="{B5BA2AB4-0DBE-8A78-D350-6AB6163328B6}"/>
          </ac:spMkLst>
        </pc:spChg>
        <pc:spChg chg="add del mod">
          <ac:chgData name="Gonzales, Janis , ECECD" userId="61e1aaf3-8874-4b8a-b579-7f2f1ad39f46" providerId="ADAL" clId="{CAE099AF-1ED0-4488-9183-AC2412229E78}" dt="2023-08-27T18:56:11.179" v="3320" actId="478"/>
          <ac:spMkLst>
            <pc:docMk/>
            <pc:sldMk cId="3216856328" sldId="3071"/>
            <ac:spMk id="7" creationId="{D5AB08B2-324A-220E-F953-37225EEAE400}"/>
          </ac:spMkLst>
        </pc:spChg>
        <pc:picChg chg="add mod">
          <ac:chgData name="Gonzales, Janis , ECECD" userId="61e1aaf3-8874-4b8a-b579-7f2f1ad39f46" providerId="ADAL" clId="{CAE099AF-1ED0-4488-9183-AC2412229E78}" dt="2023-08-27T18:56:04.568" v="3319" actId="962"/>
          <ac:picMkLst>
            <pc:docMk/>
            <pc:sldMk cId="3216856328" sldId="3071"/>
            <ac:picMk id="6" creationId="{F40CCF3E-E59D-D50D-07A8-763A5552E57A}"/>
          </ac:picMkLst>
        </pc:picChg>
      </pc:sldChg>
      <pc:sldChg chg="addSp delSp modSp new del mod">
        <pc:chgData name="Gonzales, Janis , ECECD" userId="61e1aaf3-8874-4b8a-b579-7f2f1ad39f46" providerId="ADAL" clId="{CAE099AF-1ED0-4488-9183-AC2412229E78}" dt="2023-08-27T18:52:35.679" v="3312" actId="2696"/>
        <pc:sldMkLst>
          <pc:docMk/>
          <pc:sldMk cId="3572374623" sldId="3072"/>
        </pc:sldMkLst>
        <pc:spChg chg="mod">
          <ac:chgData name="Gonzales, Janis , ECECD" userId="61e1aaf3-8874-4b8a-b579-7f2f1ad39f46" providerId="ADAL" clId="{CAE099AF-1ED0-4488-9183-AC2412229E78}" dt="2023-08-27T00:08:54.257" v="2924" actId="20577"/>
          <ac:spMkLst>
            <pc:docMk/>
            <pc:sldMk cId="3572374623" sldId="3072"/>
            <ac:spMk id="2" creationId="{FFA29CD8-9243-81AC-AD1D-CD91CB781301}"/>
          </ac:spMkLst>
        </pc:spChg>
        <pc:spChg chg="mod">
          <ac:chgData name="Gonzales, Janis , ECECD" userId="61e1aaf3-8874-4b8a-b579-7f2f1ad39f46" providerId="ADAL" clId="{CAE099AF-1ED0-4488-9183-AC2412229E78}" dt="2023-08-27T00:10:50.576" v="3003" actId="20577"/>
          <ac:spMkLst>
            <pc:docMk/>
            <pc:sldMk cId="3572374623" sldId="3072"/>
            <ac:spMk id="3" creationId="{85F56AF2-084E-F8EA-2710-4DE80F768A78}"/>
          </ac:spMkLst>
        </pc:spChg>
        <pc:spChg chg="del">
          <ac:chgData name="Gonzales, Janis , ECECD" userId="61e1aaf3-8874-4b8a-b579-7f2f1ad39f46" providerId="ADAL" clId="{CAE099AF-1ED0-4488-9183-AC2412229E78}" dt="2023-08-27T00:13:39.644" v="3139"/>
          <ac:spMkLst>
            <pc:docMk/>
            <pc:sldMk cId="3572374623" sldId="3072"/>
            <ac:spMk id="4" creationId="{72B0BC77-35B6-EBAF-30C0-446BA4855E84}"/>
          </ac:spMkLst>
        </pc:spChg>
        <pc:picChg chg="add mod">
          <ac:chgData name="Gonzales, Janis , ECECD" userId="61e1aaf3-8874-4b8a-b579-7f2f1ad39f46" providerId="ADAL" clId="{CAE099AF-1ED0-4488-9183-AC2412229E78}" dt="2023-08-27T00:13:42.001" v="3140" actId="1076"/>
          <ac:picMkLst>
            <pc:docMk/>
            <pc:sldMk cId="3572374623" sldId="3072"/>
            <ac:picMk id="3074" creationId="{82373170-E54A-CAFB-82CB-23EB40B2A58F}"/>
          </ac:picMkLst>
        </pc:picChg>
      </pc:sldChg>
      <pc:sldMasterChg chg="del delSldLayout">
        <pc:chgData name="Gonzales, Janis , ECECD" userId="61e1aaf3-8874-4b8a-b579-7f2f1ad39f46" providerId="ADAL" clId="{CAE099AF-1ED0-4488-9183-AC2412229E78}" dt="2023-08-26T22:51:00.085" v="867" actId="2696"/>
        <pc:sldMasterMkLst>
          <pc:docMk/>
          <pc:sldMasterMk cId="3710779527" sldId="2147483648"/>
        </pc:sldMasterMkLst>
        <pc:sldLayoutChg chg="del">
          <pc:chgData name="Gonzales, Janis , ECECD" userId="61e1aaf3-8874-4b8a-b579-7f2f1ad39f46" providerId="ADAL" clId="{CAE099AF-1ED0-4488-9183-AC2412229E78}" dt="2023-08-26T22:51:00.085" v="867" actId="2696"/>
          <pc:sldLayoutMkLst>
            <pc:docMk/>
            <pc:sldMasterMk cId="3710779527" sldId="2147483648"/>
            <pc:sldLayoutMk cId="3682878597" sldId="2147483649"/>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765314487" sldId="2147483650"/>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4215743902" sldId="2147483651"/>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2735246243" sldId="2147483652"/>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2896241918" sldId="2147483653"/>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1459530143" sldId="2147483654"/>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3854121578" sldId="2147483655"/>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876333855" sldId="2147483656"/>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1026539549" sldId="2147483657"/>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2266527677" sldId="2147483658"/>
          </pc:sldLayoutMkLst>
        </pc:sldLayoutChg>
        <pc:sldLayoutChg chg="del">
          <pc:chgData name="Gonzales, Janis , ECECD" userId="61e1aaf3-8874-4b8a-b579-7f2f1ad39f46" providerId="ADAL" clId="{CAE099AF-1ED0-4488-9183-AC2412229E78}" dt="2023-08-26T22:51:00.085" v="867" actId="2696"/>
          <pc:sldLayoutMkLst>
            <pc:docMk/>
            <pc:sldMasterMk cId="3710779527" sldId="2147483648"/>
            <pc:sldLayoutMk cId="2664907582"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8540-D151-8441-9CFA-42ED7FC31EA7}" type="datetimeFigureOut">
              <a:rPr lang="en-US" smtClean="0"/>
              <a:t>8/26/2023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F1D56-6B15-0C42-8550-51772D6202B1}" type="slidenum">
              <a:rPr lang="en-US" smtClean="0"/>
              <a:t>‹#›</a:t>
            </a:fld>
            <a:endParaRPr lang="en-US"/>
          </a:p>
        </p:txBody>
      </p:sp>
    </p:spTree>
    <p:extLst>
      <p:ext uri="{BB962C8B-B14F-4D97-AF65-F5344CB8AC3E}">
        <p14:creationId xmlns:p14="http://schemas.microsoft.com/office/powerpoint/2010/main" val="16336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COVID 19 hospitalizations have been rising for 5 straight weeks and are expected to continue to rise</a:t>
            </a:r>
          </a:p>
        </p:txBody>
      </p:sp>
      <p:sp>
        <p:nvSpPr>
          <p:cNvPr id="4" name="Slide Number Placeholder 3"/>
          <p:cNvSpPr>
            <a:spLocks noGrp="1"/>
          </p:cNvSpPr>
          <p:nvPr>
            <p:ph type="sldNum" sz="quarter" idx="5"/>
          </p:nvPr>
        </p:nvSpPr>
        <p:spPr/>
        <p:txBody>
          <a:bodyPr/>
          <a:lstStyle/>
          <a:p>
            <a:fld id="{910F1D56-6B15-0C42-8550-51772D6202B1}" type="slidenum">
              <a:rPr lang="en-US" smtClean="0"/>
              <a:t>2</a:t>
            </a:fld>
            <a:endParaRPr lang="en-US"/>
          </a:p>
        </p:txBody>
      </p:sp>
    </p:spTree>
    <p:extLst>
      <p:ext uri="{BB962C8B-B14F-4D97-AF65-F5344CB8AC3E}">
        <p14:creationId xmlns:p14="http://schemas.microsoft.com/office/powerpoint/2010/main" val="315615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variant BA.2.86 has 35 mutations on the spike protein. That’s as big of an evolutionary jump as Wuhan to Omicron.  It has been found in Israel, the US, Denmark and the UK, mostly in wastewater samples. It’s harder to track now because we don’t have testing and case data like we did two years ago, but luckily this variant does show up on PCR testing. Per CDC, it may be better at evading prior immunity, both from vaccination and infection.</a:t>
            </a:r>
          </a:p>
          <a:p>
            <a:r>
              <a:rPr lang="en-US" dirty="0"/>
              <a:t>It’s not clear yet if this is going to cause a wave or just die out but labs will be looking for it this fall.</a:t>
            </a:r>
          </a:p>
        </p:txBody>
      </p:sp>
      <p:sp>
        <p:nvSpPr>
          <p:cNvPr id="4" name="Slide Number Placeholder 3"/>
          <p:cNvSpPr>
            <a:spLocks noGrp="1"/>
          </p:cNvSpPr>
          <p:nvPr>
            <p:ph type="sldNum" sz="quarter" idx="5"/>
          </p:nvPr>
        </p:nvSpPr>
        <p:spPr/>
        <p:txBody>
          <a:bodyPr/>
          <a:lstStyle/>
          <a:p>
            <a:fld id="{910F1D56-6B15-0C42-8550-51772D6202B1}" type="slidenum">
              <a:rPr lang="en-US" smtClean="0"/>
              <a:t>3</a:t>
            </a:fld>
            <a:endParaRPr lang="en-US"/>
          </a:p>
        </p:txBody>
      </p:sp>
    </p:spTree>
    <p:extLst>
      <p:ext uri="{BB962C8B-B14F-4D97-AF65-F5344CB8AC3E}">
        <p14:creationId xmlns:p14="http://schemas.microsoft.com/office/powerpoint/2010/main" val="260029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Monocolonal</a:t>
            </a:r>
            <a:r>
              <a:rPr lang="en-US" dirty="0"/>
              <a:t> antibodies can help protect babies and young children from severe disease from an RSV infection. Monoclonal antibodies are not vaccines. They provide an extra layer of defense that helps fight RSV infections and protect children from getting very sick. The protection these antibodies provide wanes over time. These products are not treatments for a child who already has RSV infection.- </a:t>
            </a:r>
            <a:r>
              <a:rPr lang="en-US" dirty="0" err="1"/>
              <a:t>Beyfortus</a:t>
            </a:r>
            <a:r>
              <a:rPr lang="en-US" dirty="0"/>
              <a:t> can also be given to at-risk children for their second RSV season.</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910F1D56-6B15-0C42-8550-51772D6202B1}" type="slidenum">
              <a:rPr lang="en-US" smtClean="0"/>
              <a:t>7</a:t>
            </a:fld>
            <a:endParaRPr lang="en-US"/>
          </a:p>
        </p:txBody>
      </p:sp>
    </p:spTree>
    <p:extLst>
      <p:ext uri="{BB962C8B-B14F-4D97-AF65-F5344CB8AC3E}">
        <p14:creationId xmlns:p14="http://schemas.microsoft.com/office/powerpoint/2010/main" val="1271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for every older adult. Need to weigh pros and cons and discuss with your physician. Space at least two weeks between RSV vaccine and flu/COVID vaccine.</a:t>
            </a:r>
          </a:p>
        </p:txBody>
      </p:sp>
      <p:sp>
        <p:nvSpPr>
          <p:cNvPr id="4" name="Slide Number Placeholder 3"/>
          <p:cNvSpPr>
            <a:spLocks noGrp="1"/>
          </p:cNvSpPr>
          <p:nvPr>
            <p:ph type="sldNum" sz="quarter" idx="5"/>
          </p:nvPr>
        </p:nvSpPr>
        <p:spPr/>
        <p:txBody>
          <a:bodyPr/>
          <a:lstStyle/>
          <a:p>
            <a:fld id="{910F1D56-6B15-0C42-8550-51772D6202B1}" type="slidenum">
              <a:rPr lang="en-US" smtClean="0"/>
              <a:t>8</a:t>
            </a:fld>
            <a:endParaRPr lang="en-US"/>
          </a:p>
        </p:txBody>
      </p:sp>
    </p:spTree>
    <p:extLst>
      <p:ext uri="{BB962C8B-B14F-4D97-AF65-F5344CB8AC3E}">
        <p14:creationId xmlns:p14="http://schemas.microsoft.com/office/powerpoint/2010/main" val="4184776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fine motor skills, problem solving and social skills were all significantly associated with screen time of two hours or more</a:t>
            </a:r>
          </a:p>
        </p:txBody>
      </p:sp>
      <p:sp>
        <p:nvSpPr>
          <p:cNvPr id="4" name="Slide Number Placeholder 3"/>
          <p:cNvSpPr>
            <a:spLocks noGrp="1"/>
          </p:cNvSpPr>
          <p:nvPr>
            <p:ph type="sldNum" sz="quarter" idx="5"/>
          </p:nvPr>
        </p:nvSpPr>
        <p:spPr/>
        <p:txBody>
          <a:bodyPr/>
          <a:lstStyle/>
          <a:p>
            <a:fld id="{910F1D56-6B15-0C42-8550-51772D6202B1}" type="slidenum">
              <a:rPr lang="en-US" smtClean="0"/>
              <a:t>11</a:t>
            </a:fld>
            <a:endParaRPr lang="en-US"/>
          </a:p>
        </p:txBody>
      </p:sp>
    </p:spTree>
    <p:extLst>
      <p:ext uri="{BB962C8B-B14F-4D97-AF65-F5344CB8AC3E}">
        <p14:creationId xmlns:p14="http://schemas.microsoft.com/office/powerpoint/2010/main" val="4168439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C76334-885E-374E-849F-1F0830B735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42"/>
            <a:ext cx="12442372" cy="6857999"/>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pic>
        <p:nvPicPr>
          <p:cNvPr id="5" name="Picture 4">
            <a:extLst>
              <a:ext uri="{FF2B5EF4-FFF2-40B4-BE49-F238E27FC236}">
                <a16:creationId xmlns:a16="http://schemas.microsoft.com/office/drawing/2014/main" id="{00CE7D7A-7BCB-42A7-8DA7-B885C81D12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42"/>
            <a:ext cx="12442372" cy="6857999"/>
          </a:xfrm>
          <a:prstGeom prst="rect">
            <a:avLst/>
          </a:prstGeom>
        </p:spPr>
      </p:pic>
    </p:spTree>
    <p:extLst>
      <p:ext uri="{BB962C8B-B14F-4D97-AF65-F5344CB8AC3E}">
        <p14:creationId xmlns:p14="http://schemas.microsoft.com/office/powerpoint/2010/main" val="490274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741-438B-A94D-BF99-92070A94651D}"/>
              </a:ext>
            </a:extLst>
          </p:cNvPr>
          <p:cNvSpPr>
            <a:spLocks noGrp="1"/>
          </p:cNvSpPr>
          <p:nvPr>
            <p:ph type="title"/>
          </p:nvPr>
        </p:nvSpPr>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939CD82A-C2A2-1145-89AD-D93E883A8AE0}"/>
              </a:ext>
            </a:extLst>
          </p:cNvPr>
          <p:cNvSpPr>
            <a:spLocks noGrp="1"/>
          </p:cNvSpPr>
          <p:nvPr>
            <p:ph type="dt" sz="half" idx="10"/>
          </p:nvPr>
        </p:nvSpPr>
        <p:spPr/>
        <p:txBody>
          <a:bodyPr/>
          <a:lstStyle/>
          <a:p>
            <a:fld id="{6C921C11-00C0-284F-ACD8-31D64473CC21}" type="datetimeFigureOut">
              <a:rPr lang="en-US" smtClean="0"/>
              <a:t>8/26/2023</a:t>
            </a:fld>
            <a:endParaRPr lang="en-US"/>
          </a:p>
        </p:txBody>
      </p:sp>
      <p:sp>
        <p:nvSpPr>
          <p:cNvPr id="4" name="Footer Placeholder 3">
            <a:extLst>
              <a:ext uri="{FF2B5EF4-FFF2-40B4-BE49-F238E27FC236}">
                <a16:creationId xmlns:a16="http://schemas.microsoft.com/office/drawing/2014/main" id="{F639CCEF-8617-5C45-9C7B-808032471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FF174-5EDE-A24A-AB7D-DFE1E0925FBF}"/>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555817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27E5D-7CAD-9643-A3F5-B7157CBFB516}"/>
              </a:ext>
            </a:extLst>
          </p:cNvPr>
          <p:cNvSpPr>
            <a:spLocks noGrp="1"/>
          </p:cNvSpPr>
          <p:nvPr>
            <p:ph type="dt" sz="half" idx="10"/>
          </p:nvPr>
        </p:nvSpPr>
        <p:spPr/>
        <p:txBody>
          <a:bodyPr/>
          <a:lstStyle/>
          <a:p>
            <a:fld id="{6C921C11-00C0-284F-ACD8-31D64473CC21}" type="datetimeFigureOut">
              <a:rPr lang="en-US" smtClean="0"/>
              <a:t>8/26/2023</a:t>
            </a:fld>
            <a:endParaRPr lang="en-US"/>
          </a:p>
        </p:txBody>
      </p:sp>
      <p:sp>
        <p:nvSpPr>
          <p:cNvPr id="3" name="Footer Placeholder 2">
            <a:extLst>
              <a:ext uri="{FF2B5EF4-FFF2-40B4-BE49-F238E27FC236}">
                <a16:creationId xmlns:a16="http://schemas.microsoft.com/office/drawing/2014/main" id="{5DAD4F4C-E5DD-EC4B-8494-A200FE5B57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FE0874-9265-D049-8F24-8518A06C8EF2}"/>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2517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68DA-D947-AD47-BD6F-D92E35408607}"/>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45BEB9B7-900C-7041-BF02-2FCD0EF4B0E8}"/>
              </a:ext>
            </a:extLst>
          </p:cNvPr>
          <p:cNvSpPr>
            <a:spLocks noGrp="1"/>
          </p:cNvSpPr>
          <p:nvPr>
            <p:ph idx="1"/>
          </p:nvPr>
        </p:nvSpPr>
        <p:spPr>
          <a:xfrm>
            <a:off x="5183188" y="987425"/>
            <a:ext cx="6172200" cy="4873625"/>
          </a:xfrm>
          <a:prstGeom prst="rect">
            <a:avLst/>
          </a:prstGeo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6232D0ED-9D3F-4449-B698-A31457E3C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89071-47E3-814E-B3C0-AEBF61C8912D}"/>
              </a:ext>
            </a:extLst>
          </p:cNvPr>
          <p:cNvSpPr>
            <a:spLocks noGrp="1"/>
          </p:cNvSpPr>
          <p:nvPr>
            <p:ph type="dt" sz="half" idx="10"/>
          </p:nvPr>
        </p:nvSpPr>
        <p:spPr/>
        <p:txBody>
          <a:bodyPr/>
          <a:lstStyle/>
          <a:p>
            <a:fld id="{6C921C11-00C0-284F-ACD8-31D64473CC21}" type="datetimeFigureOut">
              <a:rPr lang="en-US" smtClean="0"/>
              <a:t>8/26/2023</a:t>
            </a:fld>
            <a:endParaRPr lang="en-US"/>
          </a:p>
        </p:txBody>
      </p:sp>
      <p:sp>
        <p:nvSpPr>
          <p:cNvPr id="6" name="Footer Placeholder 5">
            <a:extLst>
              <a:ext uri="{FF2B5EF4-FFF2-40B4-BE49-F238E27FC236}">
                <a16:creationId xmlns:a16="http://schemas.microsoft.com/office/drawing/2014/main" id="{7F1F84A0-9AE6-EA41-A83C-15C085004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E78BD-01AB-D542-B38A-881C5F0A17E7}"/>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80557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D3CD-1AA8-F345-B5E6-E0D6557E5F61}"/>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90AAC9C2-95B5-DF49-9A5D-1BBC6B233B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28332C-A386-EB44-84A7-27AEDA1E0D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CEA2B-F300-A74D-B9C1-345BA5288138}"/>
              </a:ext>
            </a:extLst>
          </p:cNvPr>
          <p:cNvSpPr>
            <a:spLocks noGrp="1"/>
          </p:cNvSpPr>
          <p:nvPr>
            <p:ph type="dt" sz="half" idx="10"/>
          </p:nvPr>
        </p:nvSpPr>
        <p:spPr/>
        <p:txBody>
          <a:bodyPr/>
          <a:lstStyle/>
          <a:p>
            <a:fld id="{6C921C11-00C0-284F-ACD8-31D64473CC21}" type="datetimeFigureOut">
              <a:rPr lang="en-US" smtClean="0"/>
              <a:t>8/26/2023</a:t>
            </a:fld>
            <a:endParaRPr lang="en-US"/>
          </a:p>
        </p:txBody>
      </p:sp>
      <p:sp>
        <p:nvSpPr>
          <p:cNvPr id="6" name="Footer Placeholder 5">
            <a:extLst>
              <a:ext uri="{FF2B5EF4-FFF2-40B4-BE49-F238E27FC236}">
                <a16:creationId xmlns:a16="http://schemas.microsoft.com/office/drawing/2014/main" id="{27E760A6-5601-1346-8DCA-791B691FD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FCA09-C410-614A-BD36-B69EB772FBD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631850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1252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52"/>
          <p:cNvSpPr txBox="1">
            <a:spLocks noGrp="1"/>
          </p:cNvSpPr>
          <p:nvPr>
            <p:ph type="dt" idx="10"/>
          </p:nvPr>
        </p:nvSpPr>
        <p:spPr>
          <a:xfrm>
            <a:off x="838200" y="6356350"/>
            <a:ext cx="14605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5" name="Google Shape;75;p52"/>
          <p:cNvSpPr txBox="1">
            <a:spLocks noGrp="1"/>
          </p:cNvSpPr>
          <p:nvPr>
            <p:ph type="ftr" idx="11"/>
          </p:nvPr>
        </p:nvSpPr>
        <p:spPr>
          <a:xfrm>
            <a:off x="24257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6" name="Google Shape;76;p52"/>
          <p:cNvSpPr txBox="1">
            <a:spLocks noGrp="1"/>
          </p:cNvSpPr>
          <p:nvPr>
            <p:ph type="sldNum" idx="12"/>
          </p:nvPr>
        </p:nvSpPr>
        <p:spPr>
          <a:xfrm>
            <a:off x="6718300" y="6356350"/>
            <a:ext cx="457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a:p>
        </p:txBody>
      </p:sp>
      <p:pic>
        <p:nvPicPr>
          <p:cNvPr id="77" name="Google Shape;77;p52" descr="Background pattern&#10;&#10;Description automatically generated"/>
          <p:cNvPicPr preferRelativeResize="0"/>
          <p:nvPr/>
        </p:nvPicPr>
        <p:blipFill rotWithShape="1">
          <a:blip r:embed="rId2">
            <a:alphaModFix/>
          </a:blip>
          <a:srcRect/>
          <a:stretch/>
        </p:blipFill>
        <p:spPr>
          <a:xfrm>
            <a:off x="0" y="26230"/>
            <a:ext cx="12192000" cy="6805539"/>
          </a:xfrm>
          <a:prstGeom prst="rect">
            <a:avLst/>
          </a:prstGeom>
          <a:noFill/>
          <a:ln>
            <a:noFill/>
          </a:ln>
        </p:spPr>
      </p:pic>
    </p:spTree>
    <p:extLst>
      <p:ext uri="{BB962C8B-B14F-4D97-AF65-F5344CB8AC3E}">
        <p14:creationId xmlns:p14="http://schemas.microsoft.com/office/powerpoint/2010/main" val="3402731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6C921C11-00C0-284F-ACD8-31D64473CC21}" type="datetimeFigureOut">
              <a:rPr lang="en-US" smtClean="0"/>
              <a:t>8/26/2023</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5839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B47F88-1B2F-2E4D-9AFB-5AF48A8219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pic>
        <p:nvPicPr>
          <p:cNvPr id="5" name="Picture 4">
            <a:extLst>
              <a:ext uri="{FF2B5EF4-FFF2-40B4-BE49-F238E27FC236}">
                <a16:creationId xmlns:a16="http://schemas.microsoft.com/office/drawing/2014/main" id="{18FE801A-E638-4B76-A81B-C277C7557F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Tree>
    <p:extLst>
      <p:ext uri="{BB962C8B-B14F-4D97-AF65-F5344CB8AC3E}">
        <p14:creationId xmlns:p14="http://schemas.microsoft.com/office/powerpoint/2010/main" val="352831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logo NO tag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6D8E8-7C57-7E47-A1BB-DB533CCD1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474"/>
            <a:ext cx="12358688" cy="6876473"/>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pic>
        <p:nvPicPr>
          <p:cNvPr id="6" name="Picture 5">
            <a:extLst>
              <a:ext uri="{FF2B5EF4-FFF2-40B4-BE49-F238E27FC236}">
                <a16:creationId xmlns:a16="http://schemas.microsoft.com/office/drawing/2014/main" id="{97D0115B-CF58-400C-8A47-7CAE1E0ACF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474"/>
            <a:ext cx="12358688" cy="6876473"/>
          </a:xfrm>
          <a:prstGeom prst="rect">
            <a:avLst/>
          </a:prstGeom>
        </p:spPr>
      </p:pic>
    </p:spTree>
    <p:extLst>
      <p:ext uri="{BB962C8B-B14F-4D97-AF65-F5344CB8AC3E}">
        <p14:creationId xmlns:p14="http://schemas.microsoft.com/office/powerpoint/2010/main" val="105587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E7DE-B839-F54D-8197-3A6FAED70608}"/>
              </a:ext>
            </a:extLst>
          </p:cNvPr>
          <p:cNvSpPr>
            <a:spLocks noGrp="1"/>
          </p:cNvSpPr>
          <p:nvPr>
            <p:ph type="title" hasCustomPrompt="1"/>
          </p:nvPr>
        </p:nvSpPr>
        <p:spPr/>
        <p:txBody>
          <a:bodyPr/>
          <a:lstStyle>
            <a:lvl1pPr>
              <a:defRPr b="1"/>
            </a:lvl1pPr>
          </a:lstStyle>
          <a:p>
            <a:r>
              <a:rPr lang="en-US"/>
              <a:t>Click to edit Master title style [logo w/ tagline]</a:t>
            </a:r>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6C921C11-00C0-284F-ACD8-31D64473CC21}" type="datetimeFigureOut">
              <a:rPr lang="en-US" smtClean="0"/>
              <a:t>8/26/2023</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32787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logo NO tagli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D7427B-5071-B640-A888-E98276AB63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
        <p:nvSpPr>
          <p:cNvPr id="2" name="Title 1">
            <a:extLst>
              <a:ext uri="{FF2B5EF4-FFF2-40B4-BE49-F238E27FC236}">
                <a16:creationId xmlns:a16="http://schemas.microsoft.com/office/drawing/2014/main" id="{66D8E7DE-B839-F54D-8197-3A6FAED70608}"/>
              </a:ext>
            </a:extLst>
          </p:cNvPr>
          <p:cNvSpPr>
            <a:spLocks noGrp="1"/>
          </p:cNvSpPr>
          <p:nvPr>
            <p:ph type="title" hasCustomPrompt="1"/>
          </p:nvPr>
        </p:nvSpPr>
        <p:spPr/>
        <p:txBody>
          <a:bodyPr/>
          <a:lstStyle>
            <a:lvl1pPr>
              <a:defRPr b="1"/>
            </a:lvl1pPr>
          </a:lstStyle>
          <a:p>
            <a:r>
              <a:rPr lang="en-US"/>
              <a:t>Click to edit Master title style [logo NO tagline]</a:t>
            </a:r>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6C921C11-00C0-284F-ACD8-31D64473CC21}" type="datetimeFigureOut">
              <a:rPr lang="en-US" smtClean="0"/>
              <a:t>8/26/2023</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pic>
        <p:nvPicPr>
          <p:cNvPr id="8" name="Picture 7">
            <a:extLst>
              <a:ext uri="{FF2B5EF4-FFF2-40B4-BE49-F238E27FC236}">
                <a16:creationId xmlns:a16="http://schemas.microsoft.com/office/drawing/2014/main" id="{BF28F0B6-F149-4835-BCE4-BF170A27D9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Tree>
    <p:extLst>
      <p:ext uri="{BB962C8B-B14F-4D97-AF65-F5344CB8AC3E}">
        <p14:creationId xmlns:p14="http://schemas.microsoft.com/office/powerpoint/2010/main" val="159642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a:t>Section divider slide</a:t>
            </a:r>
            <a:br>
              <a:rPr lang="en-US"/>
            </a:br>
            <a:r>
              <a:rPr lang="en-US"/>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hasCustomPrompt="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[logo with tagline]</a:t>
            </a:r>
          </a:p>
        </p:txBody>
      </p:sp>
    </p:spTree>
    <p:extLst>
      <p:ext uri="{BB962C8B-B14F-4D97-AF65-F5344CB8AC3E}">
        <p14:creationId xmlns:p14="http://schemas.microsoft.com/office/powerpoint/2010/main" val="417602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logo NO tagli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25E48-5D12-4D45-8BA9-4179E176B2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a:t>Section divider slide</a:t>
            </a:r>
            <a:br>
              <a:rPr lang="en-US"/>
            </a:br>
            <a:r>
              <a:rPr lang="en-US"/>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hasCustomPrompt="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 [logo NO tagline]</a:t>
            </a:r>
          </a:p>
        </p:txBody>
      </p:sp>
      <p:pic>
        <p:nvPicPr>
          <p:cNvPr id="5" name="Picture 4">
            <a:extLst>
              <a:ext uri="{FF2B5EF4-FFF2-40B4-BE49-F238E27FC236}">
                <a16:creationId xmlns:a16="http://schemas.microsoft.com/office/drawing/2014/main" id="{EAE4DAE2-FED5-499F-9B30-2EECDC6781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398"/>
            <a:ext cx="12306302" cy="6878853"/>
          </a:xfrm>
          <a:prstGeom prst="rect">
            <a:avLst/>
          </a:prstGeom>
        </p:spPr>
      </p:pic>
    </p:spTree>
    <p:extLst>
      <p:ext uri="{BB962C8B-B14F-4D97-AF65-F5344CB8AC3E}">
        <p14:creationId xmlns:p14="http://schemas.microsoft.com/office/powerpoint/2010/main" val="57580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6C921C11-00C0-284F-ACD8-31D64473CC21}" type="datetimeFigureOut">
              <a:rPr lang="en-US" smtClean="0"/>
              <a:t>8/26/2023</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48580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4A-1DA0-1C42-814C-71C77F41302F}"/>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925952BC-71FF-BB48-B94E-3816665F58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FD3AA-6D0F-5D41-AE8B-D01D29EF44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20230-2A88-754C-BB34-9502A4C73E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14102-3683-E243-AC8E-4EF4BC5767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0A85-05DB-1E46-A4EF-4B130D0233EA}"/>
              </a:ext>
            </a:extLst>
          </p:cNvPr>
          <p:cNvSpPr>
            <a:spLocks noGrp="1"/>
          </p:cNvSpPr>
          <p:nvPr>
            <p:ph type="dt" sz="half" idx="10"/>
          </p:nvPr>
        </p:nvSpPr>
        <p:spPr/>
        <p:txBody>
          <a:bodyPr/>
          <a:lstStyle/>
          <a:p>
            <a:fld id="{6C921C11-00C0-284F-ACD8-31D64473CC21}" type="datetimeFigureOut">
              <a:rPr lang="en-US" smtClean="0"/>
              <a:t>8/26/2023</a:t>
            </a:fld>
            <a:endParaRPr lang="en-US"/>
          </a:p>
        </p:txBody>
      </p:sp>
      <p:sp>
        <p:nvSpPr>
          <p:cNvPr id="8" name="Footer Placeholder 7">
            <a:extLst>
              <a:ext uri="{FF2B5EF4-FFF2-40B4-BE49-F238E27FC236}">
                <a16:creationId xmlns:a16="http://schemas.microsoft.com/office/drawing/2014/main" id="{DF30AFEB-A46B-5E49-AFFD-19C495A5FE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5C6632-549C-404F-9221-9D6C570686D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423458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6B74C32A-58A4-894F-AD36-DA6C76C1A52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
        <p:nvSpPr>
          <p:cNvPr id="2" name="Title Placeholder 1">
            <a:extLst>
              <a:ext uri="{FF2B5EF4-FFF2-40B4-BE49-F238E27FC236}">
                <a16:creationId xmlns:a16="http://schemas.microsoft.com/office/drawing/2014/main" id="{847EF15B-CD00-B844-A2D3-7101B9CAA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D83799-8B82-E940-A966-75FBADF36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E4782BD6-1FC8-4F48-86FF-E07EA463F7E3}"/>
              </a:ext>
            </a:extLst>
          </p:cNvPr>
          <p:cNvSpPr>
            <a:spLocks noGrp="1"/>
          </p:cNvSpPr>
          <p:nvPr>
            <p:ph type="dt" sz="half" idx="2"/>
          </p:nvPr>
        </p:nvSpPr>
        <p:spPr>
          <a:xfrm>
            <a:off x="838200" y="6356350"/>
            <a:ext cx="1460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1C11-00C0-284F-ACD8-31D64473CC21}" type="datetimeFigureOut">
              <a:rPr lang="en-US" smtClean="0"/>
              <a:t>8/26/2023</a:t>
            </a:fld>
            <a:endParaRPr lang="en-US"/>
          </a:p>
        </p:txBody>
      </p:sp>
      <p:sp>
        <p:nvSpPr>
          <p:cNvPr id="5" name="Footer Placeholder 4">
            <a:extLst>
              <a:ext uri="{FF2B5EF4-FFF2-40B4-BE49-F238E27FC236}">
                <a16:creationId xmlns:a16="http://schemas.microsoft.com/office/drawing/2014/main" id="{AB6D6860-08B2-994B-B23D-7A81986E9B84}"/>
              </a:ext>
            </a:extLst>
          </p:cNvPr>
          <p:cNvSpPr>
            <a:spLocks noGrp="1"/>
          </p:cNvSpPr>
          <p:nvPr>
            <p:ph type="ftr" sz="quarter" idx="3"/>
          </p:nvPr>
        </p:nvSpPr>
        <p:spPr>
          <a:xfrm>
            <a:off x="24257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5AA69E-F6E7-0B47-A0F1-BA1D8106E28C}"/>
              </a:ext>
            </a:extLst>
          </p:cNvPr>
          <p:cNvSpPr>
            <a:spLocks noGrp="1"/>
          </p:cNvSpPr>
          <p:nvPr>
            <p:ph type="sldNum" sz="quarter" idx="4"/>
          </p:nvPr>
        </p:nvSpPr>
        <p:spPr>
          <a:xfrm>
            <a:off x="6718300" y="6356350"/>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CD8A-B08E-024A-ABDE-9439F4030BF1}" type="slidenum">
              <a:rPr lang="en-US" smtClean="0"/>
              <a:t>‹#›</a:t>
            </a:fld>
            <a:endParaRPr lang="en-US"/>
          </a:p>
        </p:txBody>
      </p:sp>
      <p:pic>
        <p:nvPicPr>
          <p:cNvPr id="8" name="Content Placeholder 4">
            <a:extLst>
              <a:ext uri="{FF2B5EF4-FFF2-40B4-BE49-F238E27FC236}">
                <a16:creationId xmlns:a16="http://schemas.microsoft.com/office/drawing/2014/main" id="{9A0584CF-CBA7-4668-8F6D-0CC10968DC43}"/>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Tree>
    <p:extLst>
      <p:ext uri="{BB962C8B-B14F-4D97-AF65-F5344CB8AC3E}">
        <p14:creationId xmlns:p14="http://schemas.microsoft.com/office/powerpoint/2010/main" val="1587686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75" r:id="rId12"/>
    <p:sldLayoutId id="2147483676" r:id="rId13"/>
    <p:sldLayoutId id="2147483677" r:id="rId14"/>
    <p:sldLayoutId id="2147483678" r:id="rId15"/>
  </p:sldLayoutIdLst>
  <p:txStyles>
    <p:titleStyle>
      <a:lvl1pPr algn="l" defTabSz="914400" rtl="0" eaLnBrk="1" latinLnBrk="0" hangingPunct="1">
        <a:lnSpc>
          <a:spcPct val="90000"/>
        </a:lnSpc>
        <a:spcBef>
          <a:spcPct val="0"/>
        </a:spcBef>
        <a:buNone/>
        <a:defRPr sz="4000" b="0" kern="1200">
          <a:solidFill>
            <a:srgbClr val="B1252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vaxviewnm.org/" TargetMode="External"/><Relationship Id="rId2" Type="http://schemas.openxmlformats.org/officeDocument/2006/relationships/image" Target="../media/image1.jpe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Fruit_and_vegetables_basket.jpg" TargetMode="External"/><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publicdomainpictures.net/en/view-image.php?image=308591&amp;picture=autumn-landscape" TargetMode="External"/><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D124-B421-F546-9C79-FC28F69F5539}"/>
              </a:ext>
            </a:extLst>
          </p:cNvPr>
          <p:cNvSpPr>
            <a:spLocks noGrp="1"/>
          </p:cNvSpPr>
          <p:nvPr>
            <p:ph type="ctrTitle"/>
          </p:nvPr>
        </p:nvSpPr>
        <p:spPr>
          <a:xfrm>
            <a:off x="651847" y="304516"/>
            <a:ext cx="6273800" cy="1257301"/>
          </a:xfrm>
        </p:spPr>
        <p:txBody>
          <a:bodyPr>
            <a:normAutofit/>
          </a:bodyPr>
          <a:lstStyle/>
          <a:p>
            <a:r>
              <a:rPr lang="en-US" dirty="0">
                <a:cs typeface="Calibri"/>
              </a:rPr>
              <a:t>Health Updates</a:t>
            </a:r>
          </a:p>
        </p:txBody>
      </p:sp>
      <p:sp>
        <p:nvSpPr>
          <p:cNvPr id="3" name="Subtitle 2">
            <a:extLst>
              <a:ext uri="{FF2B5EF4-FFF2-40B4-BE49-F238E27FC236}">
                <a16:creationId xmlns:a16="http://schemas.microsoft.com/office/drawing/2014/main" id="{43A11606-B022-174F-B1DE-14EF24F1F708}"/>
              </a:ext>
            </a:extLst>
          </p:cNvPr>
          <p:cNvSpPr>
            <a:spLocks noGrp="1"/>
          </p:cNvSpPr>
          <p:nvPr>
            <p:ph type="subTitle" idx="1"/>
          </p:nvPr>
        </p:nvSpPr>
        <p:spPr>
          <a:xfrm>
            <a:off x="651847" y="1763746"/>
            <a:ext cx="6773863" cy="1841500"/>
          </a:xfrm>
        </p:spPr>
        <p:txBody>
          <a:bodyPr vert="horz" lIns="91440" tIns="45720" rIns="91440" bIns="45720" rtlCol="0" anchor="t">
            <a:normAutofit/>
          </a:bodyPr>
          <a:lstStyle/>
          <a:p>
            <a:r>
              <a:rPr lang="en-US" i="1">
                <a:cs typeface="Calibri"/>
              </a:rPr>
              <a:t>Janis Gonzales MD, MPH</a:t>
            </a:r>
          </a:p>
          <a:p>
            <a:r>
              <a:rPr lang="en-US" i="1">
                <a:cs typeface="Calibri"/>
              </a:rPr>
              <a:t>ECECD Chief Health Officer</a:t>
            </a:r>
          </a:p>
        </p:txBody>
      </p:sp>
    </p:spTree>
    <p:extLst>
      <p:ext uri="{BB962C8B-B14F-4D97-AF65-F5344CB8AC3E}">
        <p14:creationId xmlns:p14="http://schemas.microsoft.com/office/powerpoint/2010/main" val="3478996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7A846BD-267C-4546-B68D-8E4069DE7F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0407" y="0"/>
            <a:ext cx="12310534" cy="6867086"/>
          </a:xfrm>
          <a:prstGeom prst="rect">
            <a:avLst/>
          </a:prstGeom>
        </p:spPr>
      </p:pic>
      <p:sp>
        <p:nvSpPr>
          <p:cNvPr id="2" name="Title 1">
            <a:extLst>
              <a:ext uri="{FF2B5EF4-FFF2-40B4-BE49-F238E27FC236}">
                <a16:creationId xmlns:a16="http://schemas.microsoft.com/office/drawing/2014/main" id="{79F80844-13E0-C541-9B61-31300BEF215C}"/>
              </a:ext>
            </a:extLst>
          </p:cNvPr>
          <p:cNvSpPr>
            <a:spLocks noGrp="1"/>
          </p:cNvSpPr>
          <p:nvPr>
            <p:ph type="title"/>
          </p:nvPr>
        </p:nvSpPr>
        <p:spPr>
          <a:xfrm>
            <a:off x="4878355" y="333020"/>
            <a:ext cx="10515600" cy="1325563"/>
          </a:xfrm>
        </p:spPr>
        <p:txBody>
          <a:bodyPr/>
          <a:lstStyle/>
          <a:p>
            <a:r>
              <a:rPr lang="en-US" b="1">
                <a:solidFill>
                  <a:srgbClr val="B12524"/>
                </a:solidFill>
                <a:latin typeface="+mn-lt"/>
              </a:rPr>
              <a:t>School Immunizations 2023-2024</a:t>
            </a:r>
            <a:endParaRPr lang="en-US">
              <a:latin typeface="+mn-lt"/>
            </a:endParaRPr>
          </a:p>
        </p:txBody>
      </p:sp>
      <p:sp>
        <p:nvSpPr>
          <p:cNvPr id="3" name="Content Placeholder 2">
            <a:extLst>
              <a:ext uri="{FF2B5EF4-FFF2-40B4-BE49-F238E27FC236}">
                <a16:creationId xmlns:a16="http://schemas.microsoft.com/office/drawing/2014/main" id="{CAF7D2A5-3755-EB49-95EE-0594B5D53AF4}"/>
              </a:ext>
            </a:extLst>
          </p:cNvPr>
          <p:cNvSpPr>
            <a:spLocks noGrp="1"/>
          </p:cNvSpPr>
          <p:nvPr>
            <p:ph idx="4294967295"/>
          </p:nvPr>
        </p:nvSpPr>
        <p:spPr>
          <a:xfrm>
            <a:off x="4878355" y="1805352"/>
            <a:ext cx="6802478" cy="4043362"/>
          </a:xfrm>
        </p:spPr>
        <p:txBody>
          <a:bodyPr/>
          <a:lstStyle/>
          <a:p>
            <a:r>
              <a:rPr lang="en-US" sz="2800" dirty="0"/>
              <a:t>It is highly recommended to get flu and COVID-19 vaccines, but these are not required</a:t>
            </a:r>
          </a:p>
          <a:p>
            <a:pPr lvl="1"/>
            <a:endParaRPr lang="en-US" dirty="0"/>
          </a:p>
          <a:p>
            <a:r>
              <a:rPr lang="en-US" sz="2800" dirty="0"/>
              <a:t>Reminder that parents/caregivers can check their children’s immunization record (or their own) by going to </a:t>
            </a:r>
            <a:r>
              <a:rPr lang="en-US" sz="2800" dirty="0">
                <a:hlinkClick r:id="rId3"/>
              </a:rPr>
              <a:t>www.vaxviewnm.org</a:t>
            </a:r>
            <a:r>
              <a:rPr lang="en-US" sz="2800" dirty="0"/>
              <a:t> </a:t>
            </a:r>
          </a:p>
          <a:p>
            <a:endParaRPr lang="en-US" dirty="0"/>
          </a:p>
        </p:txBody>
      </p:sp>
      <p:pic>
        <p:nvPicPr>
          <p:cNvPr id="6" name="Picture 5">
            <a:extLst>
              <a:ext uri="{FF2B5EF4-FFF2-40B4-BE49-F238E27FC236}">
                <a16:creationId xmlns:a16="http://schemas.microsoft.com/office/drawing/2014/main" id="{28E097CB-55AE-9747-A8DF-4F656F7B2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687332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9D7F-2ABF-0E0F-AA44-CDAB594311B2}"/>
              </a:ext>
            </a:extLst>
          </p:cNvPr>
          <p:cNvSpPr>
            <a:spLocks noGrp="1"/>
          </p:cNvSpPr>
          <p:nvPr>
            <p:ph type="title"/>
          </p:nvPr>
        </p:nvSpPr>
        <p:spPr>
          <a:xfrm>
            <a:off x="838200" y="365125"/>
            <a:ext cx="5455024" cy="1325563"/>
          </a:xfrm>
        </p:spPr>
        <p:txBody>
          <a:bodyPr>
            <a:normAutofit fontScale="90000"/>
          </a:bodyPr>
          <a:lstStyle/>
          <a:p>
            <a:r>
              <a:rPr lang="en-US" b="1" dirty="0"/>
              <a:t>Toddler Screen Time Linked to Developmental Delays</a:t>
            </a:r>
          </a:p>
        </p:txBody>
      </p:sp>
      <p:sp>
        <p:nvSpPr>
          <p:cNvPr id="7" name="Content Placeholder 6">
            <a:extLst>
              <a:ext uri="{FF2B5EF4-FFF2-40B4-BE49-F238E27FC236}">
                <a16:creationId xmlns:a16="http://schemas.microsoft.com/office/drawing/2014/main" id="{B0D7079A-1F17-A0AC-6046-06304588BBEE}"/>
              </a:ext>
            </a:extLst>
          </p:cNvPr>
          <p:cNvSpPr>
            <a:spLocks noGrp="1"/>
          </p:cNvSpPr>
          <p:nvPr>
            <p:ph sz="half" idx="1"/>
          </p:nvPr>
        </p:nvSpPr>
        <p:spPr/>
        <p:txBody>
          <a:bodyPr/>
          <a:lstStyle/>
          <a:p>
            <a:r>
              <a:rPr lang="en-US" dirty="0"/>
              <a:t>Japanese study of over 7000 children was published in JAMA</a:t>
            </a:r>
          </a:p>
          <a:p>
            <a:r>
              <a:rPr lang="en-US" dirty="0"/>
              <a:t>Greater screen time for children 1 year of age was associated with developmental delays at 2 and 4 years of age</a:t>
            </a:r>
          </a:p>
          <a:p>
            <a:r>
              <a:rPr lang="en-US" dirty="0"/>
              <a:t>The AAP recommends no screen time under 18 months and a limit of one hour per day for children 2-5</a:t>
            </a:r>
          </a:p>
        </p:txBody>
      </p:sp>
      <p:pic>
        <p:nvPicPr>
          <p:cNvPr id="10" name="Content Placeholder 9" descr="Children playing toys">
            <a:extLst>
              <a:ext uri="{FF2B5EF4-FFF2-40B4-BE49-F238E27FC236}">
                <a16:creationId xmlns:a16="http://schemas.microsoft.com/office/drawing/2014/main" id="{B3218E69-4CA1-C39E-B4DF-605B7F4B0429}"/>
              </a:ext>
            </a:extLst>
          </p:cNvPr>
          <p:cNvPicPr>
            <a:picLocks noGrp="1" noChangeAspect="1"/>
          </p:cNvPicPr>
          <p:nvPr>
            <p:ph sz="half" idx="2"/>
          </p:nvPr>
        </p:nvPicPr>
        <p:blipFill>
          <a:blip r:embed="rId3"/>
          <a:stretch>
            <a:fillRect/>
          </a:stretch>
        </p:blipFill>
        <p:spPr>
          <a:xfrm>
            <a:off x="6293224" y="1825625"/>
            <a:ext cx="5181600" cy="3454400"/>
          </a:xfrm>
        </p:spPr>
      </p:pic>
    </p:spTree>
    <p:extLst>
      <p:ext uri="{BB962C8B-B14F-4D97-AF65-F5344CB8AC3E}">
        <p14:creationId xmlns:p14="http://schemas.microsoft.com/office/powerpoint/2010/main" val="167529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AC6D-8CD2-2B02-B57D-2CA7313DAD90}"/>
              </a:ext>
            </a:extLst>
          </p:cNvPr>
          <p:cNvSpPr>
            <a:spLocks noGrp="1"/>
          </p:cNvSpPr>
          <p:nvPr>
            <p:ph type="title"/>
          </p:nvPr>
        </p:nvSpPr>
        <p:spPr/>
        <p:txBody>
          <a:bodyPr>
            <a:normAutofit/>
          </a:bodyPr>
          <a:lstStyle/>
          <a:p>
            <a:r>
              <a:rPr lang="en-US" sz="3600" dirty="0"/>
              <a:t>Increases in BMI Linked to COVID Pandemic</a:t>
            </a:r>
          </a:p>
        </p:txBody>
      </p:sp>
      <p:sp>
        <p:nvSpPr>
          <p:cNvPr id="3" name="Content Placeholder 2">
            <a:extLst>
              <a:ext uri="{FF2B5EF4-FFF2-40B4-BE49-F238E27FC236}">
                <a16:creationId xmlns:a16="http://schemas.microsoft.com/office/drawing/2014/main" id="{6D88CAA3-FC6E-939C-06A7-BEF62DE3ED8D}"/>
              </a:ext>
            </a:extLst>
          </p:cNvPr>
          <p:cNvSpPr>
            <a:spLocks noGrp="1"/>
          </p:cNvSpPr>
          <p:nvPr>
            <p:ph sz="half" idx="1"/>
          </p:nvPr>
        </p:nvSpPr>
        <p:spPr/>
        <p:txBody>
          <a:bodyPr>
            <a:normAutofit fontScale="92500"/>
          </a:bodyPr>
          <a:lstStyle/>
          <a:p>
            <a:r>
              <a:rPr lang="en-US" dirty="0"/>
              <a:t>Rates of pediatric obesity reached new highs during the COVID pandemic compared to prior years.</a:t>
            </a:r>
          </a:p>
          <a:p>
            <a:r>
              <a:rPr lang="en-US" dirty="0"/>
              <a:t>Factors include changes in routine, increased stress, and decrease in exercise.</a:t>
            </a:r>
          </a:p>
          <a:p>
            <a:r>
              <a:rPr lang="en-US" dirty="0"/>
              <a:t>On average, overall obesity prevalence increased from 13.7% (June to December 2019) to 15.4% (June to December 2020). </a:t>
            </a:r>
          </a:p>
          <a:p>
            <a:r>
              <a:rPr lang="en-US" dirty="0"/>
              <a:t>This increase was more pronounced in patients aged 5 to 9 years and those who were Hispanic, non-Hispanic Black, publicly insured, or lower income</a:t>
            </a:r>
          </a:p>
        </p:txBody>
      </p:sp>
      <p:pic>
        <p:nvPicPr>
          <p:cNvPr id="6" name="Picture 5" descr="A picture containing food, fruit, bowl, basket">
            <a:extLst>
              <a:ext uri="{FF2B5EF4-FFF2-40B4-BE49-F238E27FC236}">
                <a16:creationId xmlns:a16="http://schemas.microsoft.com/office/drawing/2014/main" id="{F40CCF3E-E59D-D50D-07A8-763A5552E57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44615" y="2032000"/>
            <a:ext cx="5404485" cy="3602990"/>
          </a:xfrm>
          <a:prstGeom prst="rect">
            <a:avLst/>
          </a:prstGeom>
        </p:spPr>
      </p:pic>
    </p:spTree>
    <p:extLst>
      <p:ext uri="{BB962C8B-B14F-4D97-AF65-F5344CB8AC3E}">
        <p14:creationId xmlns:p14="http://schemas.microsoft.com/office/powerpoint/2010/main" val="3216856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076B621D-EE95-0341-8F61-692C34895D7C}"/>
              </a:ext>
            </a:extLst>
          </p:cNvPr>
          <p:cNvSpPr txBox="1">
            <a:spLocks/>
          </p:cNvSpPr>
          <p:nvPr/>
        </p:nvSpPr>
        <p:spPr>
          <a:xfrm>
            <a:off x="607323" y="739016"/>
            <a:ext cx="6043613" cy="41868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E48126"/>
              </a:buClr>
              <a:buFont typeface="Arial" panose="020B0604020202020204" pitchFamily="34" charset="0"/>
              <a:buNone/>
              <a:defRPr sz="2400" kern="1200">
                <a:solidFill>
                  <a:srgbClr val="229787"/>
                </a:solidFill>
                <a:latin typeface="+mn-lt"/>
                <a:ea typeface="+mn-ea"/>
                <a:cs typeface="+mn-cs"/>
              </a:defRPr>
            </a:lvl1pPr>
            <a:lvl2pPr marL="457200" indent="0" algn="l" defTabSz="914400" rtl="0" eaLnBrk="1" latinLnBrk="0" hangingPunct="1">
              <a:lnSpc>
                <a:spcPct val="90000"/>
              </a:lnSpc>
              <a:spcBef>
                <a:spcPts val="500"/>
              </a:spcBef>
              <a:buClr>
                <a:srgbClr val="4FC2C0"/>
              </a:buClr>
              <a:buSzPct val="60000"/>
              <a:buFont typeface=".Lucida Grande UI Regular"/>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rgbClr val="B12524"/>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rgbClr val="4FC2C0"/>
              </a:buClr>
              <a:buFont typeface="System Font Regular"/>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a:solidFill>
                  <a:srgbClr val="064961"/>
                </a:solidFill>
              </a:rPr>
              <a:t>For more information, please contact </a:t>
            </a:r>
          </a:p>
          <a:p>
            <a:r>
              <a:rPr lang="en-US" sz="2000" b="1">
                <a:solidFill>
                  <a:srgbClr val="064961"/>
                </a:solidFill>
              </a:rPr>
              <a:t>Janis Gonzales MD, MPH	</a:t>
            </a:r>
          </a:p>
          <a:p>
            <a:r>
              <a:rPr lang="en-US" sz="2000" i="1">
                <a:solidFill>
                  <a:srgbClr val="178AB2"/>
                </a:solidFill>
              </a:rPr>
              <a:t>Phone: 505-469-1742</a:t>
            </a:r>
          </a:p>
          <a:p>
            <a:r>
              <a:rPr lang="en-US" sz="2000" i="1">
                <a:solidFill>
                  <a:srgbClr val="178AB2"/>
                </a:solidFill>
              </a:rPr>
              <a:t>Email: Janis.Gonzales2@ececd.nm.gov</a:t>
            </a:r>
          </a:p>
          <a:p>
            <a:endParaRPr lang="en-US" sz="2000" i="1">
              <a:solidFill>
                <a:srgbClr val="178AB2"/>
              </a:solidFill>
            </a:endParaRPr>
          </a:p>
          <a:p>
            <a:endParaRPr lang="en-US" i="1">
              <a:solidFill>
                <a:srgbClr val="178AB2"/>
              </a:solidFill>
            </a:endParaRPr>
          </a:p>
        </p:txBody>
      </p:sp>
    </p:spTree>
    <p:extLst>
      <p:ext uri="{BB962C8B-B14F-4D97-AF65-F5344CB8AC3E}">
        <p14:creationId xmlns:p14="http://schemas.microsoft.com/office/powerpoint/2010/main" val="2602914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9ABE-9F5F-0D8A-9B28-8066AABD57A4}"/>
              </a:ext>
            </a:extLst>
          </p:cNvPr>
          <p:cNvSpPr>
            <a:spLocks noGrp="1"/>
          </p:cNvSpPr>
          <p:nvPr>
            <p:ph type="title"/>
          </p:nvPr>
        </p:nvSpPr>
        <p:spPr>
          <a:xfrm>
            <a:off x="476922" y="348311"/>
            <a:ext cx="9083637" cy="1325563"/>
          </a:xfrm>
        </p:spPr>
        <p:txBody>
          <a:bodyPr/>
          <a:lstStyle/>
          <a:p>
            <a:r>
              <a:rPr lang="en-US" sz="3600" b="1" dirty="0"/>
              <a:t>COVID-19 Hospitalizations Rising</a:t>
            </a:r>
          </a:p>
        </p:txBody>
      </p:sp>
      <p:pic>
        <p:nvPicPr>
          <p:cNvPr id="1026" name="Picture 2">
            <a:extLst>
              <a:ext uri="{FF2B5EF4-FFF2-40B4-BE49-F238E27FC236}">
                <a16:creationId xmlns:a16="http://schemas.microsoft.com/office/drawing/2014/main" id="{0E2432DD-53FF-B735-CF18-1C753F0FD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9" y="1385035"/>
            <a:ext cx="9442131" cy="547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144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5D70E-FC39-F1BB-095D-47DBFD69BCC8}"/>
              </a:ext>
            </a:extLst>
          </p:cNvPr>
          <p:cNvSpPr>
            <a:spLocks noGrp="1"/>
          </p:cNvSpPr>
          <p:nvPr>
            <p:ph type="title"/>
          </p:nvPr>
        </p:nvSpPr>
        <p:spPr>
          <a:xfrm>
            <a:off x="543560" y="365125"/>
            <a:ext cx="5628640" cy="1325563"/>
          </a:xfrm>
        </p:spPr>
        <p:txBody>
          <a:bodyPr>
            <a:normAutofit/>
          </a:bodyPr>
          <a:lstStyle/>
          <a:p>
            <a:r>
              <a:rPr lang="en-US" sz="3600" dirty="0"/>
              <a:t>Experts Keeping Close Eye on BA.2.86 Variant</a:t>
            </a:r>
          </a:p>
        </p:txBody>
      </p:sp>
      <p:sp>
        <p:nvSpPr>
          <p:cNvPr id="3" name="Content Placeholder 2">
            <a:extLst>
              <a:ext uri="{FF2B5EF4-FFF2-40B4-BE49-F238E27FC236}">
                <a16:creationId xmlns:a16="http://schemas.microsoft.com/office/drawing/2014/main" id="{0D966F73-FC7D-CD78-BF1F-7325CF3C1D87}"/>
              </a:ext>
            </a:extLst>
          </p:cNvPr>
          <p:cNvSpPr>
            <a:spLocks noGrp="1"/>
          </p:cNvSpPr>
          <p:nvPr>
            <p:ph sz="half" idx="1"/>
          </p:nvPr>
        </p:nvSpPr>
        <p:spPr>
          <a:xfrm>
            <a:off x="543560" y="1876425"/>
            <a:ext cx="5181600" cy="4351338"/>
          </a:xfrm>
        </p:spPr>
        <p:txBody>
          <a:bodyPr>
            <a:normAutofit/>
          </a:bodyPr>
          <a:lstStyle/>
          <a:p>
            <a:r>
              <a:rPr lang="en-US" dirty="0"/>
              <a:t>BA.2.86 is capturing the attention of public health experts around the world and has been found in Israel, the U.S., Denmark, and the U.K</a:t>
            </a:r>
          </a:p>
          <a:p>
            <a:r>
              <a:rPr lang="en-US" dirty="0"/>
              <a:t>The new variant has 35 mutations on the spike protein. </a:t>
            </a:r>
          </a:p>
          <a:p>
            <a:r>
              <a:rPr lang="en-US" dirty="0"/>
              <a:t>Per CDC, it may be better at evading prior immunity, both from vaccination and infection.</a:t>
            </a:r>
          </a:p>
        </p:txBody>
      </p:sp>
      <p:pic>
        <p:nvPicPr>
          <p:cNvPr id="5" name="Picture 2" descr="A woman blowing her nose.">
            <a:extLst>
              <a:ext uri="{FF2B5EF4-FFF2-40B4-BE49-F238E27FC236}">
                <a16:creationId xmlns:a16="http://schemas.microsoft.com/office/drawing/2014/main" id="{4C83AFAC-49F5-0F8C-0261-2B7E9BC5DC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3" t="3607" r="45458"/>
          <a:stretch/>
        </p:blipFill>
        <p:spPr bwMode="auto">
          <a:xfrm>
            <a:off x="6096000" y="0"/>
            <a:ext cx="63828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58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751929-FB75-7373-E1F8-4CD1CCB9E2E3}"/>
              </a:ext>
            </a:extLst>
          </p:cNvPr>
          <p:cNvSpPr>
            <a:spLocks noGrp="1"/>
          </p:cNvSpPr>
          <p:nvPr>
            <p:ph type="title"/>
          </p:nvPr>
        </p:nvSpPr>
        <p:spPr>
          <a:xfrm>
            <a:off x="838199" y="365125"/>
            <a:ext cx="5530327" cy="1325563"/>
          </a:xfrm>
        </p:spPr>
        <p:txBody>
          <a:bodyPr/>
          <a:lstStyle/>
          <a:p>
            <a:r>
              <a:rPr lang="en-US" dirty="0"/>
              <a:t>What to Expect this Fall?</a:t>
            </a:r>
          </a:p>
        </p:txBody>
      </p:sp>
      <p:pic>
        <p:nvPicPr>
          <p:cNvPr id="8" name="Content Placeholder 7" descr="A picture containing grass, tree, outdoor, plant&#10;&#10;Description automatically generated">
            <a:extLst>
              <a:ext uri="{FF2B5EF4-FFF2-40B4-BE49-F238E27FC236}">
                <a16:creationId xmlns:a16="http://schemas.microsoft.com/office/drawing/2014/main" id="{406B64C7-9236-B2B0-7481-E53795EEABB3}"/>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6744148" y="0"/>
            <a:ext cx="5530327" cy="7440255"/>
          </a:xfrm>
        </p:spPr>
      </p:pic>
      <p:sp>
        <p:nvSpPr>
          <p:cNvPr id="6" name="Content Placeholder 5">
            <a:extLst>
              <a:ext uri="{FF2B5EF4-FFF2-40B4-BE49-F238E27FC236}">
                <a16:creationId xmlns:a16="http://schemas.microsoft.com/office/drawing/2014/main" id="{F07BF9DE-92A7-00C5-0B9D-00F7C4324B66}"/>
              </a:ext>
            </a:extLst>
          </p:cNvPr>
          <p:cNvSpPr>
            <a:spLocks noGrp="1"/>
          </p:cNvSpPr>
          <p:nvPr>
            <p:ph sz="half" idx="2"/>
          </p:nvPr>
        </p:nvSpPr>
        <p:spPr>
          <a:xfrm>
            <a:off x="838199" y="1690688"/>
            <a:ext cx="5181600" cy="4351338"/>
          </a:xfrm>
        </p:spPr>
        <p:txBody>
          <a:bodyPr/>
          <a:lstStyle/>
          <a:p>
            <a:r>
              <a:rPr lang="en-US" dirty="0"/>
              <a:t>COVID has still not developed a predictable pattern.</a:t>
            </a:r>
          </a:p>
          <a:p>
            <a:r>
              <a:rPr lang="en-US" dirty="0"/>
              <a:t>Last year RSV and Flu peaked much earlier than usual (November vs January).</a:t>
            </a:r>
          </a:p>
          <a:p>
            <a:r>
              <a:rPr lang="en-US" dirty="0"/>
              <a:t>RSV and Flu likely to repeat last year’s pattern based on behavior this summer in the Northern Hemisphere</a:t>
            </a:r>
          </a:p>
          <a:p>
            <a:r>
              <a:rPr lang="en-US" dirty="0"/>
              <a:t>BA.2.86 is the wild card</a:t>
            </a:r>
          </a:p>
          <a:p>
            <a:endParaRPr lang="en-US" dirty="0"/>
          </a:p>
          <a:p>
            <a:endParaRPr lang="en-US" dirty="0"/>
          </a:p>
        </p:txBody>
      </p:sp>
    </p:spTree>
    <p:extLst>
      <p:ext uri="{BB962C8B-B14F-4D97-AF65-F5344CB8AC3E}">
        <p14:creationId xmlns:p14="http://schemas.microsoft.com/office/powerpoint/2010/main" val="229057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CE0638-BC89-3B73-065C-119659825FAB}"/>
              </a:ext>
            </a:extLst>
          </p:cNvPr>
          <p:cNvPicPr>
            <a:picLocks noChangeAspect="1"/>
          </p:cNvPicPr>
          <p:nvPr/>
        </p:nvPicPr>
        <p:blipFill>
          <a:blip r:embed="rId2"/>
          <a:stretch>
            <a:fillRect/>
          </a:stretch>
        </p:blipFill>
        <p:spPr>
          <a:xfrm>
            <a:off x="6172200" y="1690688"/>
            <a:ext cx="6145006" cy="3456566"/>
          </a:xfrm>
          <a:prstGeom prst="rect">
            <a:avLst/>
          </a:prstGeom>
        </p:spPr>
      </p:pic>
      <p:sp>
        <p:nvSpPr>
          <p:cNvPr id="2" name="Title 1">
            <a:extLst>
              <a:ext uri="{FF2B5EF4-FFF2-40B4-BE49-F238E27FC236}">
                <a16:creationId xmlns:a16="http://schemas.microsoft.com/office/drawing/2014/main" id="{33EB06CD-3CA0-9B9C-746B-7D67BF8F7052}"/>
              </a:ext>
            </a:extLst>
          </p:cNvPr>
          <p:cNvSpPr>
            <a:spLocks noGrp="1"/>
          </p:cNvSpPr>
          <p:nvPr>
            <p:ph type="title"/>
          </p:nvPr>
        </p:nvSpPr>
        <p:spPr/>
        <p:txBody>
          <a:bodyPr>
            <a:normAutofit/>
          </a:bodyPr>
          <a:lstStyle/>
          <a:p>
            <a:r>
              <a:rPr lang="en-US" sz="3600" dirty="0"/>
              <a:t>Bivalent COVID Shot Helps Youngest Kids</a:t>
            </a:r>
          </a:p>
        </p:txBody>
      </p:sp>
      <p:sp>
        <p:nvSpPr>
          <p:cNvPr id="3" name="Content Placeholder 2">
            <a:extLst>
              <a:ext uri="{FF2B5EF4-FFF2-40B4-BE49-F238E27FC236}">
                <a16:creationId xmlns:a16="http://schemas.microsoft.com/office/drawing/2014/main" id="{B38AAB80-97EA-5E78-DC4A-5EA84C8DB76E}"/>
              </a:ext>
            </a:extLst>
          </p:cNvPr>
          <p:cNvSpPr>
            <a:spLocks noGrp="1"/>
          </p:cNvSpPr>
          <p:nvPr>
            <p:ph sz="half" idx="1"/>
          </p:nvPr>
        </p:nvSpPr>
        <p:spPr>
          <a:xfrm>
            <a:off x="838201" y="1690688"/>
            <a:ext cx="5181600" cy="4351338"/>
          </a:xfrm>
        </p:spPr>
        <p:txBody>
          <a:bodyPr>
            <a:normAutofit fontScale="92500"/>
          </a:bodyPr>
          <a:lstStyle/>
          <a:p>
            <a:r>
              <a:rPr lang="en-US" dirty="0"/>
              <a:t>New study confirms benefit of bivalent (Omicron) booster in youngest kids.</a:t>
            </a:r>
          </a:p>
          <a:p>
            <a:r>
              <a:rPr lang="en-US" dirty="0"/>
              <a:t>In children 6 months to 5 years who had completed their primary series, a single dose of either bivalent mRNA shot yielded a vaccine effectiveness of 80% (95% CI 42-96) against ED or urgent care visits compared with no vaccination.</a:t>
            </a:r>
          </a:p>
          <a:p>
            <a:r>
              <a:rPr lang="en-US" dirty="0"/>
              <a:t>A single monovalent dose showed no protection, with vaccine effectiveness ranging from just 7% with the Pfizer vaccine to 23% with Moderna's shot.</a:t>
            </a:r>
          </a:p>
        </p:txBody>
      </p:sp>
    </p:spTree>
    <p:extLst>
      <p:ext uri="{BB962C8B-B14F-4D97-AF65-F5344CB8AC3E}">
        <p14:creationId xmlns:p14="http://schemas.microsoft.com/office/powerpoint/2010/main" val="3700083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7208-FDEE-00CB-EC0B-FB8FF7B7A416}"/>
              </a:ext>
            </a:extLst>
          </p:cNvPr>
          <p:cNvSpPr>
            <a:spLocks noGrp="1"/>
          </p:cNvSpPr>
          <p:nvPr>
            <p:ph type="title"/>
          </p:nvPr>
        </p:nvSpPr>
        <p:spPr/>
        <p:txBody>
          <a:bodyPr>
            <a:normAutofit/>
          </a:bodyPr>
          <a:lstStyle/>
          <a:p>
            <a:r>
              <a:rPr lang="en-US" sz="3600" b="1" dirty="0"/>
              <a:t>New COVID Booster</a:t>
            </a:r>
          </a:p>
        </p:txBody>
      </p:sp>
      <p:sp>
        <p:nvSpPr>
          <p:cNvPr id="3" name="Content Placeholder 2">
            <a:extLst>
              <a:ext uri="{FF2B5EF4-FFF2-40B4-BE49-F238E27FC236}">
                <a16:creationId xmlns:a16="http://schemas.microsoft.com/office/drawing/2014/main" id="{F8595F54-E1D3-09ED-3985-85E31F936A3A}"/>
              </a:ext>
            </a:extLst>
          </p:cNvPr>
          <p:cNvSpPr>
            <a:spLocks noGrp="1"/>
          </p:cNvSpPr>
          <p:nvPr>
            <p:ph sz="half" idx="1"/>
          </p:nvPr>
        </p:nvSpPr>
        <p:spPr/>
        <p:txBody>
          <a:bodyPr/>
          <a:lstStyle/>
          <a:p>
            <a:r>
              <a:rPr lang="en-US" dirty="0"/>
              <a:t>A new booster is expected to be available by the end of September</a:t>
            </a:r>
          </a:p>
          <a:p>
            <a:r>
              <a:rPr lang="en-US" dirty="0"/>
              <a:t>The new vaccine will be made from the XBB.1.5 variant.</a:t>
            </a:r>
          </a:p>
          <a:p>
            <a:r>
              <a:rPr lang="en-US" dirty="0"/>
              <a:t>It is necessary to continue to get vaccinated as immunity wanes over time.</a:t>
            </a:r>
          </a:p>
          <a:p>
            <a:endParaRPr lang="en-US" dirty="0"/>
          </a:p>
        </p:txBody>
      </p:sp>
      <p:pic>
        <p:nvPicPr>
          <p:cNvPr id="2050" name="Picture 2">
            <a:extLst>
              <a:ext uri="{FF2B5EF4-FFF2-40B4-BE49-F238E27FC236}">
                <a16:creationId xmlns:a16="http://schemas.microsoft.com/office/drawing/2014/main" id="{5A2D100D-8F3C-6397-1D70-BE695FA15C5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55146" y="1825625"/>
            <a:ext cx="4800204" cy="268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67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395C7D-DFB8-30D5-C62F-9BE587711CB7}"/>
              </a:ext>
            </a:extLst>
          </p:cNvPr>
          <p:cNvSpPr>
            <a:spLocks noGrp="1"/>
          </p:cNvSpPr>
          <p:nvPr>
            <p:ph type="title"/>
          </p:nvPr>
        </p:nvSpPr>
        <p:spPr>
          <a:xfrm>
            <a:off x="838200" y="325410"/>
            <a:ext cx="5114731" cy="1325563"/>
          </a:xfrm>
        </p:spPr>
        <p:txBody>
          <a:bodyPr>
            <a:normAutofit/>
          </a:bodyPr>
          <a:lstStyle/>
          <a:p>
            <a:r>
              <a:rPr lang="en-US" sz="3600" b="1" dirty="0"/>
              <a:t>New Way to Prevent RSV in Babies</a:t>
            </a:r>
          </a:p>
        </p:txBody>
      </p:sp>
      <p:sp>
        <p:nvSpPr>
          <p:cNvPr id="4" name="Content Placeholder 3">
            <a:extLst>
              <a:ext uri="{FF2B5EF4-FFF2-40B4-BE49-F238E27FC236}">
                <a16:creationId xmlns:a16="http://schemas.microsoft.com/office/drawing/2014/main" id="{D21A250A-B012-E7BC-FD24-CD6EF3B0298F}"/>
              </a:ext>
            </a:extLst>
          </p:cNvPr>
          <p:cNvSpPr>
            <a:spLocks noGrp="1"/>
          </p:cNvSpPr>
          <p:nvPr>
            <p:ph sz="half" idx="4294967295"/>
          </p:nvPr>
        </p:nvSpPr>
        <p:spPr>
          <a:xfrm>
            <a:off x="651587" y="1549101"/>
            <a:ext cx="5114731" cy="4830184"/>
          </a:xfrm>
        </p:spPr>
        <p:txBody>
          <a:bodyPr>
            <a:normAutofit lnSpcReduction="10000"/>
          </a:bodyPr>
          <a:lstStyle/>
          <a:p>
            <a:r>
              <a:rPr lang="en-US" dirty="0"/>
              <a:t>Two monoclonal antibody products – </a:t>
            </a:r>
            <a:r>
              <a:rPr lang="en-US" dirty="0" err="1"/>
              <a:t>nirsevimab</a:t>
            </a:r>
            <a:r>
              <a:rPr lang="en-US" dirty="0"/>
              <a:t> (</a:t>
            </a:r>
            <a:r>
              <a:rPr lang="en-US" dirty="0" err="1"/>
              <a:t>Beyfortus</a:t>
            </a:r>
            <a:r>
              <a:rPr lang="en-US" dirty="0"/>
              <a:t>) and palivizumab (</a:t>
            </a:r>
            <a:r>
              <a:rPr lang="en-US" dirty="0" err="1"/>
              <a:t>Synagis</a:t>
            </a:r>
            <a:r>
              <a:rPr lang="en-US" dirty="0"/>
              <a:t>) are now available.</a:t>
            </a:r>
          </a:p>
          <a:p>
            <a:r>
              <a:rPr lang="en-US" dirty="0" err="1"/>
              <a:t>Beyfortus</a:t>
            </a:r>
            <a:r>
              <a:rPr lang="en-US" dirty="0"/>
              <a:t> is recommended for all infants younger than 8 months who are born during – or entering – their first RSV season (typically fall through spring). One dose can protect infants for 5 months.</a:t>
            </a:r>
          </a:p>
          <a:p>
            <a:r>
              <a:rPr lang="en-US" dirty="0" err="1"/>
              <a:t>Synagis</a:t>
            </a:r>
            <a:r>
              <a:rPr lang="en-US" dirty="0"/>
              <a:t> is limited to children under 24 months of age with certain conditions that place them at high risk for severe RSV disease. It must be given once a month during RSV season.</a:t>
            </a:r>
          </a:p>
        </p:txBody>
      </p:sp>
      <p:pic>
        <p:nvPicPr>
          <p:cNvPr id="5122" name="Picture 2">
            <a:extLst>
              <a:ext uri="{FF2B5EF4-FFF2-40B4-BE49-F238E27FC236}">
                <a16:creationId xmlns:a16="http://schemas.microsoft.com/office/drawing/2014/main" id="{E3622712-8DC5-BDF3-2051-5A6DBF0AA33A}"/>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096000" y="1650973"/>
            <a:ext cx="6253780" cy="427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226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8229-3DFA-CCCE-085F-D9C1893EF9D7}"/>
              </a:ext>
            </a:extLst>
          </p:cNvPr>
          <p:cNvSpPr>
            <a:spLocks noGrp="1"/>
          </p:cNvSpPr>
          <p:nvPr>
            <p:ph type="title"/>
          </p:nvPr>
        </p:nvSpPr>
        <p:spPr>
          <a:xfrm>
            <a:off x="602457" y="365125"/>
            <a:ext cx="10751343" cy="1325563"/>
          </a:xfrm>
        </p:spPr>
        <p:txBody>
          <a:bodyPr/>
          <a:lstStyle/>
          <a:p>
            <a:r>
              <a:rPr lang="en-US" dirty="0"/>
              <a:t>RSV Vaccine</a:t>
            </a:r>
          </a:p>
        </p:txBody>
      </p:sp>
      <p:sp>
        <p:nvSpPr>
          <p:cNvPr id="3" name="Content Placeholder 2">
            <a:extLst>
              <a:ext uri="{FF2B5EF4-FFF2-40B4-BE49-F238E27FC236}">
                <a16:creationId xmlns:a16="http://schemas.microsoft.com/office/drawing/2014/main" id="{D470B1EE-9BD7-A357-30FA-2F8C5E00B2A0}"/>
              </a:ext>
            </a:extLst>
          </p:cNvPr>
          <p:cNvSpPr>
            <a:spLocks noGrp="1"/>
          </p:cNvSpPr>
          <p:nvPr>
            <p:ph sz="half" idx="1"/>
          </p:nvPr>
        </p:nvSpPr>
        <p:spPr>
          <a:xfrm>
            <a:off x="602457" y="1804110"/>
            <a:ext cx="5181600" cy="4351338"/>
          </a:xfrm>
        </p:spPr>
        <p:txBody>
          <a:bodyPr>
            <a:normAutofit/>
          </a:bodyPr>
          <a:lstStyle/>
          <a:p>
            <a:r>
              <a:rPr lang="en-US" dirty="0"/>
              <a:t>Two RSV vaccines have been approved for adults 60 and up:  one from (</a:t>
            </a:r>
            <a:r>
              <a:rPr lang="en-US" dirty="0" err="1"/>
              <a:t>Abrysvo</a:t>
            </a:r>
            <a:r>
              <a:rPr lang="en-US" dirty="0"/>
              <a:t>) and one from GSK (</a:t>
            </a:r>
            <a:r>
              <a:rPr lang="en-US" dirty="0" err="1"/>
              <a:t>Arexvy</a:t>
            </a:r>
            <a:r>
              <a:rPr lang="en-US" dirty="0"/>
              <a:t>).</a:t>
            </a:r>
          </a:p>
          <a:p>
            <a:r>
              <a:rPr lang="en-US" dirty="0"/>
              <a:t>Those at highest risk for severe disease include those with chronic conditions such as lung diseases, heart failure and coronary artery disease, or immunocompromise.</a:t>
            </a:r>
          </a:p>
          <a:p>
            <a:r>
              <a:rPr lang="en-US" dirty="0"/>
              <a:t>Pfizer's vaccine is also approved for pregnant people 32-36 weeks to protect their newborn babies against the virus.</a:t>
            </a:r>
          </a:p>
        </p:txBody>
      </p:sp>
      <p:pic>
        <p:nvPicPr>
          <p:cNvPr id="5" name="Picture 4" descr="A baby's feet in a person's hands&#10;&#10;Description automatically generated">
            <a:extLst>
              <a:ext uri="{FF2B5EF4-FFF2-40B4-BE49-F238E27FC236}">
                <a16:creationId xmlns:a16="http://schemas.microsoft.com/office/drawing/2014/main" id="{E34F976F-1239-FD82-A4BF-A3803E6A4B67}"/>
              </a:ext>
            </a:extLst>
          </p:cNvPr>
          <p:cNvPicPr>
            <a:picLocks noChangeAspect="1"/>
          </p:cNvPicPr>
          <p:nvPr/>
        </p:nvPicPr>
        <p:blipFill rotWithShape="1">
          <a:blip r:embed="rId3">
            <a:extLst>
              <a:ext uri="{28A0092B-C50C-407E-A947-70E740481C1C}">
                <a14:useLocalDpi xmlns:a14="http://schemas.microsoft.com/office/drawing/2010/main" val="0"/>
              </a:ext>
            </a:extLst>
          </a:blip>
          <a:srcRect l="31895" r="10644"/>
          <a:stretch/>
        </p:blipFill>
        <p:spPr>
          <a:xfrm>
            <a:off x="6407944" y="0"/>
            <a:ext cx="5911056" cy="6858000"/>
          </a:xfrm>
          <a:prstGeom prst="rect">
            <a:avLst/>
          </a:prstGeom>
        </p:spPr>
      </p:pic>
    </p:spTree>
    <p:extLst>
      <p:ext uri="{BB962C8B-B14F-4D97-AF65-F5344CB8AC3E}">
        <p14:creationId xmlns:p14="http://schemas.microsoft.com/office/powerpoint/2010/main" val="2019094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30773-6968-DDB5-8104-1B3364ED97EA}"/>
              </a:ext>
            </a:extLst>
          </p:cNvPr>
          <p:cNvSpPr>
            <a:spLocks noGrp="1"/>
          </p:cNvSpPr>
          <p:nvPr>
            <p:ph type="title"/>
          </p:nvPr>
        </p:nvSpPr>
        <p:spPr/>
        <p:txBody>
          <a:bodyPr/>
          <a:lstStyle/>
          <a:p>
            <a:r>
              <a:rPr lang="en-US" dirty="0"/>
              <a:t>Flu vaccine Fall 2023</a:t>
            </a:r>
          </a:p>
        </p:txBody>
      </p:sp>
      <p:sp>
        <p:nvSpPr>
          <p:cNvPr id="3" name="Content Placeholder 2">
            <a:extLst>
              <a:ext uri="{FF2B5EF4-FFF2-40B4-BE49-F238E27FC236}">
                <a16:creationId xmlns:a16="http://schemas.microsoft.com/office/drawing/2014/main" id="{E1B12BBA-4838-33DF-2AC1-10AFF888BFAF}"/>
              </a:ext>
            </a:extLst>
          </p:cNvPr>
          <p:cNvSpPr>
            <a:spLocks noGrp="1"/>
          </p:cNvSpPr>
          <p:nvPr>
            <p:ph sz="half" idx="1"/>
          </p:nvPr>
        </p:nvSpPr>
        <p:spPr/>
        <p:txBody>
          <a:bodyPr/>
          <a:lstStyle/>
          <a:p>
            <a:r>
              <a:rPr lang="en-US" dirty="0"/>
              <a:t>Recommended annually for everyone 6 months and older</a:t>
            </a:r>
          </a:p>
          <a:p>
            <a:r>
              <a:rPr lang="en-US" dirty="0"/>
              <a:t>The flu vaccine can come in the form of:</a:t>
            </a:r>
          </a:p>
          <a:p>
            <a:pPr lvl="1"/>
            <a:r>
              <a:rPr lang="en-US" dirty="0"/>
              <a:t>An injection in the arm</a:t>
            </a:r>
          </a:p>
          <a:p>
            <a:pPr lvl="1"/>
            <a:r>
              <a:rPr lang="en-US" dirty="0"/>
              <a:t>A nasal spray   (available for  ages 2 through 49 years old).</a:t>
            </a:r>
          </a:p>
          <a:p>
            <a:r>
              <a:rPr lang="en-US" dirty="0"/>
              <a:t>Best timing is Sept/Oct, especially since flu may peak earlier than usual</a:t>
            </a:r>
          </a:p>
        </p:txBody>
      </p:sp>
      <p:pic>
        <p:nvPicPr>
          <p:cNvPr id="6" name="Picture 5">
            <a:extLst>
              <a:ext uri="{FF2B5EF4-FFF2-40B4-BE49-F238E27FC236}">
                <a16:creationId xmlns:a16="http://schemas.microsoft.com/office/drawing/2014/main" id="{5C73777D-EFE4-6469-6CAA-7E8BCA11A9D7}"/>
              </a:ext>
            </a:extLst>
          </p:cNvPr>
          <p:cNvPicPr>
            <a:picLocks noChangeAspect="1"/>
          </p:cNvPicPr>
          <p:nvPr/>
        </p:nvPicPr>
        <p:blipFill>
          <a:blip r:embed="rId2"/>
          <a:stretch>
            <a:fillRect/>
          </a:stretch>
        </p:blipFill>
        <p:spPr>
          <a:xfrm>
            <a:off x="6944360" y="45513"/>
            <a:ext cx="5339080" cy="6766974"/>
          </a:xfrm>
          <a:prstGeom prst="rect">
            <a:avLst/>
          </a:prstGeom>
        </p:spPr>
      </p:pic>
    </p:spTree>
    <p:extLst>
      <p:ext uri="{BB962C8B-B14F-4D97-AF65-F5344CB8AC3E}">
        <p14:creationId xmlns:p14="http://schemas.microsoft.com/office/powerpoint/2010/main" val="2684742739"/>
      </p:ext>
    </p:extLst>
  </p:cSld>
  <p:clrMapOvr>
    <a:masterClrMapping/>
  </p:clrMapOvr>
</p:sld>
</file>

<file path=ppt/theme/theme1.xml><?xml version="1.0" encoding="utf-8"?>
<a:theme xmlns:a="http://schemas.openxmlformats.org/drawingml/2006/main" name="ECECD_Theme_March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ECD_Theme_March2022" id="{2A9B538F-413E-4E56-AB5A-3F586AA69D98}" vid="{4EED0604-DE2C-47F4-96BA-33281E3527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8637dd1-1114-416c-8b4c-14be9a980070">
      <UserInfo>
        <DisplayName>Quintana, Helen, ECECD</DisplayName>
        <AccountId>12</AccountId>
        <AccountType/>
      </UserInfo>
      <UserInfo>
        <DisplayName>McCoy, Micah, ECECD</DisplayName>
        <AccountId>246</AccountId>
        <AccountType/>
      </UserInfo>
      <UserInfo>
        <DisplayName>Grace, Sarah, ECECD</DisplayName>
        <AccountId>97</AccountId>
        <AccountType/>
      </UserInfo>
      <UserInfo>
        <DisplayName>Hicks, Steven, ECECD</DisplayName>
        <AccountId>241</AccountId>
        <AccountType/>
      </UserInfo>
      <UserInfo>
        <DisplayName>Vigil, Jennifer, ECECD</DisplayName>
        <AccountId>309</AccountId>
        <AccountType/>
      </UserInfo>
    </SharedWithUsers>
    <TaxCatchAll xmlns="18637dd1-1114-416c-8b4c-14be9a980070" xsi:nil="true"/>
    <lcf76f155ced4ddcb4097134ff3c332f xmlns="00f6b3a0-10f0-4012-8050-578b985a2e4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BB6B847C273141840E091FE2C8C895" ma:contentTypeVersion="14" ma:contentTypeDescription="Create a new document." ma:contentTypeScope="" ma:versionID="30200b0fb6e6dfdd9df6174b0e848de7">
  <xsd:schema xmlns:xsd="http://www.w3.org/2001/XMLSchema" xmlns:xs="http://www.w3.org/2001/XMLSchema" xmlns:p="http://schemas.microsoft.com/office/2006/metadata/properties" xmlns:ns2="00f6b3a0-10f0-4012-8050-578b985a2e44" xmlns:ns3="18637dd1-1114-416c-8b4c-14be9a980070" targetNamespace="http://schemas.microsoft.com/office/2006/metadata/properties" ma:root="true" ma:fieldsID="8a845aeb797a84d38318a2e5c5a571a0" ns2:_="" ns3:_="">
    <xsd:import namespace="00f6b3a0-10f0-4012-8050-578b985a2e44"/>
    <xsd:import namespace="18637dd1-1114-416c-8b4c-14be9a9800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6b3a0-10f0-4012-8050-578b985a2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8637dd1-1114-416c-8b4c-14be9a98007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c4c252a-1563-45e4-b45b-afde8fbc6818}" ma:internalName="TaxCatchAll" ma:showField="CatchAllData" ma:web="18637dd1-1114-416c-8b4c-14be9a9800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21C0F1-200A-453F-9CE3-777B69AE33BE}">
  <ds:schemaRefs>
    <ds:schemaRef ds:uri="http://purl.org/dc/elements/1.1/"/>
    <ds:schemaRef ds:uri="18637dd1-1114-416c-8b4c-14be9a980070"/>
    <ds:schemaRef ds:uri="http://purl.org/dc/terms/"/>
    <ds:schemaRef ds:uri="00f6b3a0-10f0-4012-8050-578b985a2e44"/>
    <ds:schemaRef ds:uri="http://schemas.microsoft.com/office/2006/documentManagement/types"/>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5C60462-7FE0-48E5-A1DC-CA727632B133}">
  <ds:schemaRefs>
    <ds:schemaRef ds:uri="http://schemas.microsoft.com/sharepoint/v3/contenttype/forms"/>
  </ds:schemaRefs>
</ds:datastoreItem>
</file>

<file path=customXml/itemProps3.xml><?xml version="1.0" encoding="utf-8"?>
<ds:datastoreItem xmlns:ds="http://schemas.openxmlformats.org/officeDocument/2006/customXml" ds:itemID="{42B97EAD-A3DF-42C8-A3D5-1A2B4D7FEC8D}">
  <ds:schemaRefs>
    <ds:schemaRef ds:uri="00f6b3a0-10f0-4012-8050-578b985a2e44"/>
    <ds:schemaRef ds:uri="18637dd1-1114-416c-8b4c-14be9a9800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1235</TotalTime>
  <Words>994</Words>
  <Application>Microsoft Office PowerPoint</Application>
  <PresentationFormat>Widescreen</PresentationFormat>
  <Paragraphs>63</Paragraphs>
  <Slides>13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.Lucida Grande UI Regular</vt:lpstr>
      <vt:lpstr>Arial</vt:lpstr>
      <vt:lpstr>Calibri</vt:lpstr>
      <vt:lpstr>System Font Regular</vt:lpstr>
      <vt:lpstr>ECECD_Theme_March2022</vt:lpstr>
      <vt:lpstr>Health Updates</vt:lpstr>
      <vt:lpstr>COVID-19 Hospitalizations Rising</vt:lpstr>
      <vt:lpstr>Experts Keeping Close Eye on BA.2.86 Variant</vt:lpstr>
      <vt:lpstr>What to Expect this Fall?</vt:lpstr>
      <vt:lpstr>Bivalent COVID Shot Helps Youngest Kids</vt:lpstr>
      <vt:lpstr>New COVID Booster</vt:lpstr>
      <vt:lpstr>New Way to Prevent RSV in Babies</vt:lpstr>
      <vt:lpstr>RSV Vaccine</vt:lpstr>
      <vt:lpstr>Flu vaccine Fall 2023</vt:lpstr>
      <vt:lpstr>School Immunizations 2023-2024</vt:lpstr>
      <vt:lpstr>Toddler Screen Time Linked to Developmental Delays</vt:lpstr>
      <vt:lpstr>Increases in BMI Linked to COVID Pandemic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Martinez, Sonya, ECECD</dc:creator>
  <cp:lastModifiedBy>Gonzales, Janis , ECECD</cp:lastModifiedBy>
  <cp:revision>201</cp:revision>
  <dcterms:created xsi:type="dcterms:W3CDTF">2021-02-15T16:50:58Z</dcterms:created>
  <dcterms:modified xsi:type="dcterms:W3CDTF">2023-08-27T18:56:15Z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0x01010093BB6B847C273141840E091FE2C8C895</vt:lpwstr>
  </property>
  <property fmtid="{D5CDD505-2E9C-101B-9397-08002B2CF9AE}" pid="3" name="MediaServiceImageTags">
    <vt:lpwstr/>
  </property>
</Properties>
</file>